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8" r:id="rId2"/>
    <p:sldId id="256" r:id="rId3"/>
    <p:sldId id="257" r:id="rId4"/>
    <p:sldId id="274" r:id="rId5"/>
    <p:sldId id="275" r:id="rId6"/>
    <p:sldId id="276" r:id="rId7"/>
    <p:sldId id="277" r:id="rId8"/>
    <p:sldId id="278" r:id="rId9"/>
    <p:sldId id="279" r:id="rId10"/>
    <p:sldId id="282" r:id="rId11"/>
    <p:sldId id="280" r:id="rId12"/>
    <p:sldId id="281" r:id="rId13"/>
    <p:sldId id="258" r:id="rId14"/>
    <p:sldId id="265" r:id="rId15"/>
    <p:sldId id="267" r:id="rId16"/>
    <p:sldId id="271" r:id="rId17"/>
    <p:sldId id="266" r:id="rId18"/>
    <p:sldId id="269" r:id="rId19"/>
    <p:sldId id="270" r:id="rId20"/>
    <p:sldId id="272" r:id="rId21"/>
    <p:sldId id="273" r:id="rId22"/>
    <p:sldId id="268" r:id="rId23"/>
    <p:sldId id="284" r:id="rId24"/>
    <p:sldId id="285" r:id="rId25"/>
    <p:sldId id="286" r:id="rId26"/>
    <p:sldId id="264" r:id="rId27"/>
    <p:sldId id="287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60A941A-B84F-4567-A405-569A574BFBAF}">
          <p14:sldIdLst>
            <p14:sldId id="288"/>
            <p14:sldId id="256"/>
            <p14:sldId id="257"/>
            <p14:sldId id="274"/>
            <p14:sldId id="275"/>
            <p14:sldId id="276"/>
            <p14:sldId id="277"/>
            <p14:sldId id="278"/>
            <p14:sldId id="279"/>
            <p14:sldId id="282"/>
            <p14:sldId id="280"/>
            <p14:sldId id="281"/>
            <p14:sldId id="258"/>
            <p14:sldId id="265"/>
            <p14:sldId id="267"/>
            <p14:sldId id="271"/>
            <p14:sldId id="266"/>
            <p14:sldId id="269"/>
            <p14:sldId id="270"/>
            <p14:sldId id="272"/>
            <p14:sldId id="273"/>
            <p14:sldId id="268"/>
            <p14:sldId id="284"/>
            <p14:sldId id="285"/>
            <p14:sldId id="286"/>
            <p14:sldId id="264"/>
            <p14:sldId id="287"/>
            <p14:sldId id="28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BB320-0212-4948-897E-D3770E6D1D9A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D3190-56AE-416D-8C0A-6E423F8253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98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763C2-2CF3-4A8D-A2F6-52AAD25DF5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bg>
      <p:bgPr>
        <a:blipFill dpi="0" rotWithShape="1">
          <a:blip cstate="print" r:embed="rId13">
            <a:alphaModFix amt="4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357158" y="285728"/>
            <a:ext cx="8501122" cy="6215106"/>
          </a:xfrm>
          <a:prstGeom prst="roundRect">
            <a:avLst>
              <a:gd fmla="val 9106" name="adj"/>
            </a:avLst>
          </a:prstGeom>
          <a:noFill/>
          <a:ln>
            <a:solidFill>
              <a:srgbClr val="57D3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ru-RU"/>
          </a:p>
        </p:txBody>
      </p:sp>
      <p:pic>
        <p:nvPicPr>
          <p:cNvPr descr="0_75c96_b715e7d3_XL.jpeg" id="8" name="Рисунок 7"/>
          <p:cNvPicPr>
            <a:picLocks noChangeAspect="1"/>
          </p:cNvPicPr>
          <p:nvPr userDrawn="1"/>
        </p:nvPicPr>
        <p:blipFill>
          <a:blip cstate="print"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23" r="123"/>
          <a:stretch>
            <a:fillRect/>
          </a:stretch>
        </p:blipFill>
        <p:spPr>
          <a:xfrm>
            <a:off x="71406" y="71414"/>
            <a:ext cx="2000264" cy="20002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CAFAF-F440-4BEA-83C0-06215780B219}" type="datetimeFigureOut">
              <a:rPr lang="ru-RU" smtClean="0"/>
              <a:pPr/>
              <a:t>29.01.2016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dirty="0" lang="en-US" smtClean="0"/>
              <a:t>corowina.ucoz.com</a:t>
            </a:r>
            <a:endParaRPr dirty="0"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xStyles>
    <p:titleStyle>
      <a:lvl1pPr algn="ctr" defTabSz="9144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342900" latinLnBrk="0" marL="342900" rtl="0">
        <a:spcBef>
          <a:spcPct val="20000"/>
        </a:spcBef>
        <a:buFont charset="0" pitchFamily="34"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85750" latinLnBrk="0" marL="742950" rtl="0">
        <a:spcBef>
          <a:spcPct val="20000"/>
        </a:spcBef>
        <a:buFont charset="0" pitchFamily="34"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spcBef>
          <a:spcPct val="20000"/>
        </a:spcBef>
        <a:buFont charset="0" pitchFamily="34"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spcBef>
          <a:spcPct val="20000"/>
        </a:spcBef>
        <a:buFont charset="0" pitchFamily="34"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spcBef>
          <a:spcPct val="20000"/>
        </a:spcBef>
        <a:buFont charset="0" pitchFamily="34"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spcBef>
          <a:spcPct val="20000"/>
        </a:spcBef>
        <a:buFont charset="0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spcBef>
          <a:spcPct val="20000"/>
        </a:spcBef>
        <a:buFont charset="0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spcBef>
          <a:spcPct val="20000"/>
        </a:spcBef>
        <a:buFont charset="0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spcBef>
          <a:spcPct val="20000"/>
        </a:spcBef>
        <a:buFont charset="0" pitchFamily="34"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0.xml.rels><?xml version="1.0" encoding="UTF-8" standalone="yes" 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 ?><Relationships xmlns="http://schemas.openxmlformats.org/package/2006/relationships"><Relationship Id="rId2" Target="../media/image14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18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 ?><Relationships xmlns="http://schemas.openxmlformats.org/package/2006/relationships"><Relationship Id="rId3" Target="../media/image26.jpeg" Type="http://schemas.openxmlformats.org/officeDocument/2006/relationships/image"/><Relationship Id="rId2" Target="../media/image25.jpeg" Type="http://schemas.openxmlformats.org/officeDocument/2006/relationships/image"/><Relationship Id="rId1" Target="../slideLayouts/slideLayout5.xml" Type="http://schemas.openxmlformats.org/officeDocument/2006/relationships/slideLayout"/><Relationship Id="rId4" Target="../media/image27.jpeg" Type="http://schemas.openxmlformats.org/officeDocument/2006/relationships/image"/></Relationships>
</file>

<file path=ppt/slides/_rels/slide21.xml.rels><?xml version="1.0" encoding="UTF-8" standalone="yes" ?><Relationships xmlns="http://schemas.openxmlformats.org/package/2006/relationships"><Relationship Id="rId2" Target="../media/image28.jpeg" Type="http://schemas.openxmlformats.org/officeDocument/2006/relationships/image"/><Relationship Id="rId1" Target="../slideLayouts/slideLayout5.xml" Type="http://schemas.openxmlformats.org/officeDocument/2006/relationships/slideLayout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6.xml.rels><?xml version="1.0" encoding="UTF-8" standalone="yes" ?><Relationships xmlns="http://schemas.openxmlformats.org/package/2006/relationships"><Relationship Id="rId3" Target="../media/image40.jpeg" Type="http://schemas.openxmlformats.org/officeDocument/2006/relationships/image"/><Relationship Id="rId2" Target="../media/image39.jpeg" Type="http://schemas.openxmlformats.org/officeDocument/2006/relationships/image"/><Relationship Id="rId1" Target="../slideLayouts/slideLayout4.xml" Type="http://schemas.openxmlformats.org/officeDocument/2006/relationships/slideLayout"/><Relationship Id="rId4" Target="../media/image41.jpeg" Type="http://schemas.openxmlformats.org/officeDocument/2006/relationships/image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8.xml.rels><?xml version="1.0" encoding="UTF-8" standalone="yes" ?><Relationships xmlns="http://schemas.openxmlformats.org/package/2006/relationships"><Relationship Id="rId2" Target="../media/image46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 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4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075240" cy="2016224"/>
          </a:xfrm>
        </p:spPr>
        <p:txBody>
          <a:bodyPr>
            <a:noAutofit/>
          </a:bodyPr>
          <a:lstStyle/>
          <a:p>
            <a:r>
              <a:rPr lang="en-US" sz="2800" b="1" i="1" dirty="0" smtClean="0"/>
              <a:t>XVIII </a:t>
            </a:r>
            <a:r>
              <a:rPr lang="ru-RU" sz="2800" b="1" i="1" dirty="0" smtClean="0"/>
              <a:t>Международный фестиваль  </a:t>
            </a:r>
            <a:br>
              <a:rPr lang="ru-RU" sz="2800" b="1" i="1" dirty="0" smtClean="0"/>
            </a:br>
            <a:r>
              <a:rPr lang="ru-RU" sz="2800" b="1" i="1" dirty="0" smtClean="0"/>
              <a:t> «Детство без границ» </a:t>
            </a:r>
            <a:br>
              <a:rPr lang="ru-RU" sz="2800" b="1" i="1" dirty="0" smtClean="0"/>
            </a:br>
            <a:r>
              <a:rPr lang="ru-RU" sz="2800" b="1" i="1" dirty="0" smtClean="0"/>
              <a:t>Конкурс компьютерных презентаций </a:t>
            </a:r>
            <a:br>
              <a:rPr lang="ru-RU" sz="2800" b="1" i="1" dirty="0" smtClean="0"/>
            </a:br>
            <a:r>
              <a:rPr lang="ru-RU" sz="2800" b="1" i="1" dirty="0" smtClean="0"/>
              <a:t>«За Родину, добро и справедливость»</a:t>
            </a:r>
            <a:endParaRPr lang="ru-RU" sz="28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996952"/>
            <a:ext cx="8229600" cy="344584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dirty="0"/>
              <a:t>Презентацию </a:t>
            </a:r>
            <a:r>
              <a:rPr lang="ru-RU" sz="2400" dirty="0" smtClean="0"/>
              <a:t>выполнили: 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dirty="0" smtClean="0"/>
              <a:t>учащиеся </a:t>
            </a:r>
            <a:r>
              <a:rPr lang="ru-RU" sz="2400" dirty="0"/>
              <a:t>начальных </a:t>
            </a:r>
            <a:r>
              <a:rPr lang="ru-RU" sz="2400" dirty="0" smtClean="0"/>
              <a:t>классов </a:t>
            </a:r>
            <a:endParaRPr lang="ru-RU" sz="2400" dirty="0"/>
          </a:p>
          <a:p>
            <a:pPr marL="0" indent="0" algn="ctr">
              <a:buNone/>
            </a:pPr>
            <a:r>
              <a:rPr lang="ru-RU" sz="2400" dirty="0"/>
              <a:t>МБОУ «</a:t>
            </a:r>
            <a:r>
              <a:rPr lang="ru-RU" sz="2400" dirty="0" err="1" smtClean="0"/>
              <a:t>Старокиязлинская</a:t>
            </a:r>
            <a:r>
              <a:rPr lang="ru-RU" sz="2400" dirty="0" smtClean="0"/>
              <a:t>» СОШ  </a:t>
            </a:r>
            <a:r>
              <a:rPr lang="ru-RU" sz="2400" dirty="0" err="1" smtClean="0"/>
              <a:t>Аксубаевского</a:t>
            </a:r>
            <a:r>
              <a:rPr lang="ru-RU" sz="2400" dirty="0" smtClean="0"/>
              <a:t> муниципального  </a:t>
            </a:r>
            <a:r>
              <a:rPr lang="ru-RU" sz="2400" dirty="0"/>
              <a:t>района РТ</a:t>
            </a:r>
          </a:p>
          <a:p>
            <a:pPr marL="0" indent="0" algn="ctr">
              <a:buNone/>
            </a:pPr>
            <a:r>
              <a:rPr lang="ru-RU" sz="2400" dirty="0" smtClean="0"/>
              <a:t>Руководители учителя начальных классов:</a:t>
            </a:r>
          </a:p>
          <a:p>
            <a:pPr marL="0" indent="0" algn="ctr">
              <a:buNone/>
            </a:pPr>
            <a:r>
              <a:rPr lang="ru-RU" sz="2400" dirty="0" err="1" smtClean="0"/>
              <a:t>Ахметзянова</a:t>
            </a:r>
            <a:r>
              <a:rPr lang="ru-RU" sz="2400" dirty="0" smtClean="0"/>
              <a:t> </a:t>
            </a:r>
            <a:r>
              <a:rPr lang="ru-RU" sz="2400" dirty="0"/>
              <a:t>Г.И.</a:t>
            </a:r>
          </a:p>
          <a:p>
            <a:pPr marL="0" indent="0" algn="ctr">
              <a:buNone/>
            </a:pPr>
            <a:r>
              <a:rPr lang="ru-RU" sz="2400" dirty="0"/>
              <a:t>Волкова А.М.</a:t>
            </a:r>
          </a:p>
          <a:p>
            <a:pPr marL="0" indent="0" algn="ctr">
              <a:buNone/>
            </a:pPr>
            <a:r>
              <a:rPr lang="ru-RU" sz="2400" dirty="0" err="1"/>
              <a:t>Зайдуллина</a:t>
            </a:r>
            <a:r>
              <a:rPr lang="ru-RU" sz="2400" dirty="0"/>
              <a:t> Ф.М.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31 Уз жырыбыз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52320" y="55892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2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dirty="0" lang="ru-RU" smtClean="0" sz="2600"/>
              <a:t> </a:t>
            </a:r>
            <a:endParaRPr dirty="0" lang="ru-RU" sz="260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dirty="0" lang="ru-RU" smtClean="0"/>
              <a:t>    </a:t>
            </a:r>
            <a:endParaRPr dirty="0" lang="ru-RU" sz="400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algn="ctr"/>
            <a:r>
              <a:rPr dirty="0" lang="tt-RU" smtClean="0"/>
              <a:t>          </a:t>
            </a:r>
            <a:r>
              <a:rPr dirty="0" lang="tt-RU" smtClean="0">
                <a:solidFill>
                  <a:srgbClr val="C00000"/>
                </a:solidFill>
              </a:rPr>
              <a:t>3 НЧЕ ДЕКАБР</a:t>
            </a:r>
            <a:r>
              <a:rPr dirty="0" lang="ru-RU" smtClean="0">
                <a:solidFill>
                  <a:srgbClr val="C00000"/>
                </a:solidFill>
              </a:rPr>
              <a:t>Ь- </a:t>
            </a:r>
            <a:r>
              <a:rPr dirty="0" err="1" lang="ru-RU" smtClean="0">
                <a:solidFill>
                  <a:schemeClr val="tx2">
                    <a:lumMod val="75000"/>
                  </a:schemeClr>
                </a:solidFill>
              </a:rPr>
              <a:t>Халыкара</a:t>
            </a:r>
            <a:r>
              <a:rPr dirty="0" lang="ru-RU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dirty="0" err="1" lang="ru-RU" smtClean="0">
                <a:solidFill>
                  <a:schemeClr val="tx2">
                    <a:lumMod val="75000"/>
                  </a:schemeClr>
                </a:solidFill>
              </a:rPr>
              <a:t>инвалидлар</a:t>
            </a:r>
            <a:r>
              <a:rPr dirty="0" lang="ru-RU" smtClean="0">
                <a:solidFill>
                  <a:schemeClr val="tx2">
                    <a:lumMod val="75000"/>
                  </a:schemeClr>
                </a:solidFill>
              </a:rPr>
              <a:t>               к</a:t>
            </a:r>
            <a:r>
              <a:rPr dirty="0" lang="tt-RU">
                <a:solidFill>
                  <a:schemeClr val="tx2">
                    <a:lumMod val="75000"/>
                  </a:schemeClr>
                </a:solidFill>
              </a:rPr>
              <a:t>ө</a:t>
            </a:r>
            <a:r>
              <a:rPr dirty="0" lang="ru-RU" smtClean="0">
                <a:solidFill>
                  <a:schemeClr val="tx2">
                    <a:lumMod val="75000"/>
                  </a:schemeClr>
                </a:solidFill>
              </a:rPr>
              <a:t>не</a:t>
            </a:r>
            <a:endParaRPr dirty="0" lang="ru-RU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"/>
          <a:stretch/>
        </p:blipFill>
        <p:spPr bwMode="auto">
          <a:xfrm>
            <a:off x="328465" y="1555802"/>
            <a:ext cx="8347991" cy="4825526"/>
          </a:xfrm>
          <a:prstGeom prst="rect">
            <a:avLst/>
          </a:prstGeom>
          <a:solidFill>
            <a:srgbClr val="FFFFFF">
              <a:shade val="85000"/>
            </a:srgbClr>
          </a:solidFill>
          <a:ln cap="rnd" w="190500">
            <a:solidFill>
              <a:srgbClr val="FFFFFF"/>
            </a:solidFill>
          </a:ln>
          <a:effectLst>
            <a:outerShdw algn="tl" blurRad="50000" rotWithShape="0">
              <a:srgbClr val="000000">
                <a:alpha val="41000"/>
              </a:srgbClr>
            </a:outerShdw>
          </a:effectLst>
          <a:scene3d>
            <a:camera prst="orthographicFront"/>
            <a:lightRig dir="t" rig="twoPt">
              <a:rot lat="0" lon="0" rev="7800000"/>
            </a:lightRig>
          </a:scene3d>
          <a:sp3d contourW="6350">
            <a:bevelT h="16510" w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87228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dirty="0" lang="ru-RU" smtClean="0" sz="2600"/>
              <a:t> </a:t>
            </a:r>
            <a:endParaRPr dirty="0" lang="ru-RU" sz="260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0706"/>
          </a:xfrm>
        </p:spPr>
        <p:txBody>
          <a:bodyPr/>
          <a:lstStyle/>
          <a:p>
            <a:r>
              <a:rPr b="1" dirty="0" i="1" lang="tt-RU" smtClean="0">
                <a:solidFill>
                  <a:srgbClr val="FF0000"/>
                </a:solidFill>
              </a:rPr>
              <a:t>Игелекле эшнең иртәсе киче юк</a:t>
            </a:r>
            <a:endParaRPr b="1" dirty="0" i="1" lang="ru-RU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idx="1" type="body"/>
          </p:nvPr>
        </p:nvSpPr>
        <p:spPr>
          <a:xfrm>
            <a:off x="457200" y="1535112"/>
            <a:ext cx="4040188" cy="1789025"/>
          </a:xfrm>
        </p:spPr>
        <p:txBody>
          <a:bodyPr/>
          <a:lstStyle/>
          <a:p>
            <a:endParaRPr dirty="0" lang="ru-RU"/>
          </a:p>
        </p:txBody>
      </p:sp>
      <p:sp>
        <p:nvSpPr>
          <p:cNvPr id="6" name="Объект 5"/>
          <p:cNvSpPr>
            <a:spLocks noGrp="1"/>
          </p:cNvSpPr>
          <p:nvPr>
            <p:ph idx="2" sz="half"/>
          </p:nvPr>
        </p:nvSpPr>
        <p:spPr>
          <a:xfrm>
            <a:off x="457199" y="4229479"/>
            <a:ext cx="4333541" cy="2268303"/>
          </a:xfrm>
        </p:spPr>
        <p:txBody>
          <a:bodyPr/>
          <a:lstStyle/>
          <a:p>
            <a:endParaRPr dirty="0" lang="ru-RU"/>
          </a:p>
        </p:txBody>
      </p:sp>
      <p:sp>
        <p:nvSpPr>
          <p:cNvPr id="7" name="Текст 6"/>
          <p:cNvSpPr>
            <a:spLocks noGrp="1"/>
          </p:cNvSpPr>
          <p:nvPr>
            <p:ph idx="3" sz="quarter" type="body"/>
          </p:nvPr>
        </p:nvSpPr>
        <p:spPr>
          <a:xfrm>
            <a:off x="4932040" y="1135345"/>
            <a:ext cx="3754760" cy="2444661"/>
          </a:xfrm>
        </p:spPr>
        <p:txBody>
          <a:bodyPr/>
          <a:lstStyle/>
          <a:p>
            <a:endParaRPr dirty="0" lang="ru-RU"/>
          </a:p>
        </p:txBody>
      </p:sp>
      <p:sp>
        <p:nvSpPr>
          <p:cNvPr id="8" name="Объект 7"/>
          <p:cNvSpPr>
            <a:spLocks noGrp="1"/>
          </p:cNvSpPr>
          <p:nvPr>
            <p:ph idx="4" sz="quarter"/>
          </p:nvPr>
        </p:nvSpPr>
        <p:spPr>
          <a:xfrm>
            <a:off x="4932040" y="4266293"/>
            <a:ext cx="3754760" cy="1859870"/>
          </a:xfrm>
        </p:spPr>
        <p:txBody>
          <a:bodyPr/>
          <a:lstStyle/>
          <a:p>
            <a:endParaRPr dirty="0" lang="ru-RU"/>
          </a:p>
        </p:txBody>
      </p:sp>
      <p:pic>
        <p:nvPicPr>
          <p:cNvPr descr="C:\Users\Альфия\Documents\жамил фотки\IMG_0182.JPG" id="2050" name="Picture 2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"/>
          <a:stretch/>
        </p:blipFill>
        <p:spPr bwMode="auto">
          <a:xfrm>
            <a:off x="75616" y="1125503"/>
            <a:ext cx="4611229" cy="3140790"/>
          </a:xfrm>
          <a:prstGeom prst="round2DiagRect">
            <a:avLst>
              <a:gd fmla="val 16667" name="adj1"/>
              <a:gd fmla="val 0" name="adj2"/>
            </a:avLst>
          </a:prstGeom>
          <a:ln cap="sq" w="88900">
            <a:solidFill>
              <a:srgbClr val="FFFFFF"/>
            </a:solidFill>
            <a:miter lim="800000"/>
          </a:ln>
          <a:effectLst>
            <a:outerShdw algn="tl" blurRad="254000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C:\Users\Альфия\Documents\жамил фотки\IMG_0211.JPG" id="2051" name="Picture 3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932040" y="3486774"/>
            <a:ext cx="3938424" cy="3094135"/>
          </a:xfrm>
          <a:prstGeom prst="round2DiagRect">
            <a:avLst>
              <a:gd fmla="val 16667" name="adj1"/>
              <a:gd fmla="val 0" name="adj2"/>
            </a:avLst>
          </a:prstGeom>
          <a:ln cap="sq" w="88900">
            <a:solidFill>
              <a:srgbClr val="FFFFFF"/>
            </a:solidFill>
            <a:miter lim="800000"/>
          </a:ln>
          <a:effectLst>
            <a:outerShdw algn="tl" blurRad="254000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C:\Users\Альфия\Documents\жамил фотки\IMG_0189.JPG" id="2052" name="Picture 4"/>
          <p:cNvPicPr>
            <a:picLocks noChangeArrowheads="1"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" r="28"/>
          <a:stretch/>
        </p:blipFill>
        <p:spPr bwMode="auto">
          <a:xfrm>
            <a:off x="595745" y="3580006"/>
            <a:ext cx="3940252" cy="3000903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  <a:extLst/>
        </p:spPr>
      </p:pic>
      <p:pic>
        <p:nvPicPr>
          <p:cNvPr descr="C:\Users\Альфия\Documents\жамил фотки\IMG_0183.JPG" id="2053" name="Picture 5"/>
          <p:cNvPicPr>
            <a:picLocks noChangeArrowheads="1" noChangeAspect="1"/>
          </p:cNvPicPr>
          <p:nvPr/>
        </p:nvPicPr>
        <p:blipFill rotWithShape="1"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"/>
          <a:stretch/>
        </p:blipFill>
        <p:spPr bwMode="auto">
          <a:xfrm>
            <a:off x="5052570" y="960641"/>
            <a:ext cx="3600399" cy="2424546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  <a:extLst/>
        </p:spPr>
      </p:pic>
    </p:spTree>
    <p:extLst>
      <p:ext uri="{BB962C8B-B14F-4D97-AF65-F5344CB8AC3E}">
        <p14:creationId xmlns:p14="http://schemas.microsoft.com/office/powerpoint/2010/main" val="1045342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dirty="0" lang="ru-RU" smtClean="0" sz="2600"/>
              <a:t> </a:t>
            </a:r>
            <a:endParaRPr dirty="0" lang="ru-RU" sz="2600"/>
          </a:p>
        </p:txBody>
      </p:sp>
      <p:sp>
        <p:nvSpPr>
          <p:cNvPr id="9" name="Текст 8"/>
          <p:cNvSpPr>
            <a:spLocks noGrp="1"/>
          </p:cNvSpPr>
          <p:nvPr>
            <p:ph idx="1" type="body"/>
          </p:nvPr>
        </p:nvSpPr>
        <p:spPr>
          <a:xfrm>
            <a:off x="395536" y="260649"/>
            <a:ext cx="8280919" cy="2448271"/>
          </a:xfrm>
        </p:spPr>
        <p:txBody>
          <a:bodyPr>
            <a:normAutofit fontScale="85000" lnSpcReduction="20000"/>
          </a:bodyPr>
          <a:lstStyle/>
          <a:p>
            <a:r>
              <a:rPr dirty="0" lang="ru-RU" smtClean="0" sz="3600">
                <a:solidFill>
                  <a:srgbClr val="FF0000"/>
                </a:solidFill>
              </a:rPr>
              <a:t>            </a:t>
            </a:r>
          </a:p>
          <a:p>
            <a:r>
              <a:rPr dirty="0" lang="ru-RU" sz="3600">
                <a:solidFill>
                  <a:srgbClr val="FF0000"/>
                </a:solidFill>
              </a:rPr>
              <a:t> </a:t>
            </a:r>
            <a:r>
              <a:rPr dirty="0" lang="ru-RU" smtClean="0" sz="3600">
                <a:solidFill>
                  <a:srgbClr val="FF0000"/>
                </a:solidFill>
              </a:rPr>
              <a:t>        </a:t>
            </a:r>
            <a:r>
              <a:rPr b="1" dirty="0" err="1" lang="ru-RU" smtClean="0" sz="3600">
                <a:solidFill>
                  <a:srgbClr val="FF0000"/>
                </a:solidFill>
              </a:rPr>
              <a:t>Авырлыкны</a:t>
            </a:r>
            <a:r>
              <a:rPr b="1" dirty="0" lang="ru-RU" smtClean="0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җиңәр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өчен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көч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кирәк</a:t>
            </a:r>
            <a:r>
              <a:rPr b="1" dirty="0" lang="ru-RU" sz="3600">
                <a:solidFill>
                  <a:srgbClr val="FF0000"/>
                </a:solidFill>
              </a:rPr>
              <a:t>,</a:t>
            </a:r>
          </a:p>
          <a:p>
            <a:r>
              <a:rPr b="1" dirty="0" lang="ru-RU" smtClean="0" sz="3600">
                <a:solidFill>
                  <a:srgbClr val="FF0000"/>
                </a:solidFill>
              </a:rPr>
              <a:t>         Ә  </a:t>
            </a:r>
            <a:r>
              <a:rPr b="1" dirty="0" err="1" lang="ru-RU" sz="3600">
                <a:solidFill>
                  <a:srgbClr val="FF0000"/>
                </a:solidFill>
              </a:rPr>
              <a:t>кешегә</a:t>
            </a:r>
            <a:r>
              <a:rPr b="1" dirty="0" lang="ru-RU" sz="3600">
                <a:solidFill>
                  <a:srgbClr val="FF0000"/>
                </a:solidFill>
              </a:rPr>
              <a:t>  </a:t>
            </a:r>
            <a:r>
              <a:rPr b="1" dirty="0" err="1" lang="ru-RU" sz="3600">
                <a:solidFill>
                  <a:srgbClr val="FF0000"/>
                </a:solidFill>
              </a:rPr>
              <a:t>һәрчак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җылы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сүз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кирәк</a:t>
            </a:r>
            <a:r>
              <a:rPr b="1" dirty="0" lang="ru-RU" sz="3600">
                <a:solidFill>
                  <a:srgbClr val="FF0000"/>
                </a:solidFill>
              </a:rPr>
              <a:t>.</a:t>
            </a:r>
          </a:p>
          <a:p>
            <a:r>
              <a:rPr b="1" dirty="0" lang="ru-RU" smtClean="0" sz="3600">
                <a:solidFill>
                  <a:srgbClr val="FF0000"/>
                </a:solidFill>
              </a:rPr>
              <a:t>    </a:t>
            </a:r>
            <a:r>
              <a:rPr b="1" dirty="0" err="1" lang="ru-RU" sz="3600">
                <a:solidFill>
                  <a:srgbClr val="FF0000"/>
                </a:solidFill>
              </a:rPr>
              <a:t>Бер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назлы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сүз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мең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дарудан</a:t>
            </a:r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көчлерәк</a:t>
            </a:r>
            <a:r>
              <a:rPr b="1" dirty="0" lang="ru-RU" sz="3600">
                <a:solidFill>
                  <a:srgbClr val="FF0000"/>
                </a:solidFill>
              </a:rPr>
              <a:t>.</a:t>
            </a:r>
          </a:p>
          <a:p>
            <a:r>
              <a:rPr b="1" dirty="0" lang="ru-RU" sz="3600">
                <a:solidFill>
                  <a:srgbClr val="FF0000"/>
                </a:solidFill>
              </a:rPr>
              <a:t> </a:t>
            </a:r>
            <a:r>
              <a:rPr b="1" dirty="0" err="1" lang="ru-RU" smtClean="0" sz="3600">
                <a:solidFill>
                  <a:srgbClr val="FF0000"/>
                </a:solidFill>
              </a:rPr>
              <a:t>Назлы</a:t>
            </a:r>
            <a:r>
              <a:rPr b="1" dirty="0" lang="ru-RU" smtClean="0" sz="3600">
                <a:solidFill>
                  <a:srgbClr val="FF0000"/>
                </a:solidFill>
              </a:rPr>
              <a:t> </a:t>
            </a:r>
            <a:r>
              <a:rPr b="1" dirty="0" err="1" lang="ru-RU" sz="3600">
                <a:solidFill>
                  <a:srgbClr val="FF0000"/>
                </a:solidFill>
              </a:rPr>
              <a:t>сүзгә һәркем мохтаҗ, түз, йөрәк!</a:t>
            </a:r>
            <a:endParaRPr b="1" dirty="0" lang="ru-RU" sz="3600">
              <a:solidFill>
                <a:srgbClr val="FF0000"/>
              </a:solidFill>
            </a:endParaRPr>
          </a:p>
          <a:p>
            <a:endParaRPr dirty="0" lang="ru-RU"/>
          </a:p>
        </p:txBody>
      </p:sp>
      <p:pic>
        <p:nvPicPr>
          <p:cNvPr descr="C:\Users\Альфия\Documents\Җәмил\DSC_0023.JPG" id="4099" name="Picture 3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" r="4"/>
          <a:stretch/>
        </p:blipFill>
        <p:spPr bwMode="auto">
          <a:xfrm>
            <a:off x="1547664" y="2492895"/>
            <a:ext cx="6386946" cy="4253347"/>
          </a:xfrm>
          <a:prstGeom prst="round2DiagRect">
            <a:avLst>
              <a:gd fmla="val 16667" name="adj1"/>
              <a:gd fmla="val 0" name="adj2"/>
            </a:avLst>
          </a:prstGeom>
          <a:ln cap="sq" w="88900">
            <a:solidFill>
              <a:srgbClr val="FFFFFF"/>
            </a:solidFill>
            <a:miter lim="800000"/>
          </a:ln>
          <a:effectLst>
            <a:outerShdw algn="tl" blurRad="254000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695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 i="1" lang="tt-RU" smtClean="0">
                <a:solidFill>
                  <a:srgbClr val="FF0000"/>
                </a:solidFill>
              </a:rPr>
              <a:t>Дустыбыз Җәмил янына киттек!</a:t>
            </a:r>
            <a:endParaRPr b="1" dirty="0" i="1" lang="ru-RU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" r="18"/>
          <a:stretch/>
        </p:blipFill>
        <p:spPr bwMode="auto">
          <a:xfrm>
            <a:off x="637311" y="1200150"/>
            <a:ext cx="7938654" cy="538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861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remove" grpId="0" id="5" nodeType="clickEffect" presetClass="emph" presetID="27" presetSubtype="0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autoRev="1" dur="250" fill="remove" id="6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autoRev="1" dur="250" fill="remove" id="7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autoRev="1" dur="250" fill="remove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autoRev="1" dur="250" fill="remove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:\Җәмил\Dly7CNKLcrU.jpg" id="4098" name="Picture 2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" r="120"/>
          <a:stretch/>
        </p:blipFill>
        <p:spPr bwMode="auto">
          <a:xfrm rot="20245898">
            <a:off x="437776" y="209435"/>
            <a:ext cx="6089219" cy="4437130"/>
          </a:xfrm>
          <a:prstGeom prst="ellipse">
            <a:avLst/>
          </a:prstGeom>
          <a:ln cap="rnd" w="190500">
            <a:solidFill>
              <a:srgbClr val="C8C6BD"/>
            </a:solidFill>
            <a:prstDash val="solid"/>
          </a:ln>
          <a:effectLst>
            <a:outerShdw algn="bl" blurRad="127000" rotWithShape="0">
              <a:srgbClr val="000000"/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h="152400" prst="hardEdge" w="304800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F:\Җәмил\eChZqWG4lg8.jpg" id="4099" name="Picture 3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 rot="20801650">
            <a:off x="3173910" y="2714298"/>
            <a:ext cx="5558633" cy="3683773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  <a:extLst/>
        </p:spPr>
      </p:pic>
    </p:spTree>
    <p:extLst>
      <p:ext uri="{BB962C8B-B14F-4D97-AF65-F5344CB8AC3E}">
        <p14:creationId xmlns:p14="http://schemas.microsoft.com/office/powerpoint/2010/main" val="1254032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 i="1" lang="tt-RU" smtClean="0">
                <a:solidFill>
                  <a:srgbClr val="FF0000"/>
                </a:solidFill>
              </a:rPr>
              <a:t>Дустыбызны бәйрәм белән котладык</a:t>
            </a:r>
            <a:endParaRPr b="1" dirty="0" i="1" lang="ru-RU">
              <a:solidFill>
                <a:srgbClr val="FF0000"/>
              </a:solidFill>
            </a:endParaRPr>
          </a:p>
        </p:txBody>
      </p:sp>
      <p:pic>
        <p:nvPicPr>
          <p:cNvPr descr="F:\Җәмил\SXwr3ItdHwQ.jpg" id="6146" name="Picture 2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36600" y="1427018"/>
            <a:ext cx="7867848" cy="522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808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80" id="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822" id="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10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332" id="11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4" id="12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26" id="13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ecel="50000" dur="166" id="14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5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ecel="50000" dur="166" id="16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7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ecel="50000" dur="166" id="18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19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ecel="50000" dur="166" id="2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000" b="1" i="1" dirty="0" err="1" smtClean="0">
                <a:solidFill>
                  <a:srgbClr val="FF0000"/>
                </a:solidFill>
              </a:rPr>
              <a:t>Матур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киемнәр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киеп</a:t>
            </a:r>
            <a:r>
              <a:rPr lang="ru-RU" sz="4000" b="1" i="1" dirty="0">
                <a:solidFill>
                  <a:srgbClr val="FF0000"/>
                </a:solidFill>
              </a:rPr>
              <a:t>,</a:t>
            </a:r>
            <a:br>
              <a:rPr lang="ru-RU" sz="4000" b="1" i="1" dirty="0">
                <a:solidFill>
                  <a:srgbClr val="FF0000"/>
                </a:solidFill>
              </a:rPr>
            </a:br>
            <a:r>
              <a:rPr lang="ru-RU" sz="4000" b="1" i="1" dirty="0" err="1">
                <a:solidFill>
                  <a:srgbClr val="FF0000"/>
                </a:solidFill>
              </a:rPr>
              <a:t>Йөрибез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җырлап</a:t>
            </a:r>
            <a:r>
              <a:rPr lang="ru-RU" sz="4000" b="1" i="1" dirty="0">
                <a:solidFill>
                  <a:srgbClr val="FF0000"/>
                </a:solidFill>
              </a:rPr>
              <a:t>- </a:t>
            </a:r>
            <a:r>
              <a:rPr lang="ru-RU" sz="4000" b="1" i="1" dirty="0" err="1">
                <a:solidFill>
                  <a:srgbClr val="FF0000"/>
                </a:solidFill>
              </a:rPr>
              <a:t>биеп</a:t>
            </a:r>
            <a:r>
              <a:rPr lang="ru-RU" sz="4000" b="1" i="1" dirty="0">
                <a:solidFill>
                  <a:srgbClr val="FF0000"/>
                </a:solidFill>
              </a:rPr>
              <a:t>.</a:t>
            </a:r>
            <a:br>
              <a:rPr lang="ru-RU" sz="4000" b="1" i="1" dirty="0">
                <a:solidFill>
                  <a:srgbClr val="FF0000"/>
                </a:solidFill>
              </a:rPr>
            </a:br>
            <a:r>
              <a:rPr lang="ru-RU" sz="4000" b="1" i="1" dirty="0" err="1">
                <a:solidFill>
                  <a:srgbClr val="FF0000"/>
                </a:solidFill>
              </a:rPr>
              <a:t>Атадык</a:t>
            </a:r>
            <a:r>
              <a:rPr lang="ru-RU" sz="4000" b="1" i="1" dirty="0">
                <a:solidFill>
                  <a:srgbClr val="FF0000"/>
                </a:solidFill>
              </a:rPr>
              <a:t> без </a:t>
            </a:r>
            <a:r>
              <a:rPr lang="ru-RU" sz="4000" b="1" i="1" dirty="0" err="1">
                <a:solidFill>
                  <a:srgbClr val="FF0000"/>
                </a:solidFill>
              </a:rPr>
              <a:t>бу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бәйрәмне</a:t>
            </a:r>
            <a:r>
              <a:rPr lang="ru-RU" sz="4000" b="1" i="1" dirty="0">
                <a:solidFill>
                  <a:srgbClr val="FF0000"/>
                </a:solidFill>
              </a:rPr>
              <a:t/>
            </a:r>
            <a:br>
              <a:rPr lang="ru-RU" sz="4000" b="1" i="1" dirty="0">
                <a:solidFill>
                  <a:srgbClr val="FF0000"/>
                </a:solidFill>
              </a:rPr>
            </a:br>
            <a:r>
              <a:rPr lang="ru-RU" sz="4000" b="1" i="1" dirty="0" err="1">
                <a:solidFill>
                  <a:srgbClr val="FF0000"/>
                </a:solidFill>
              </a:rPr>
              <a:t>Дуслык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бәйрәме</a:t>
            </a:r>
            <a:r>
              <a:rPr lang="ru-RU" sz="4000" b="1" i="1" dirty="0">
                <a:solidFill>
                  <a:srgbClr val="FF0000"/>
                </a:solidFill>
              </a:rPr>
              <a:t>, </a:t>
            </a:r>
            <a:r>
              <a:rPr lang="ru-RU" sz="4000" b="1" i="1" dirty="0" err="1">
                <a:solidFill>
                  <a:srgbClr val="FF0000"/>
                </a:solidFill>
              </a:rPr>
              <a:t>диеп</a:t>
            </a:r>
            <a:r>
              <a:rPr lang="ru-RU" sz="4000" b="1" i="1" dirty="0">
                <a:solidFill>
                  <a:srgbClr val="FF0000"/>
                </a:solidFill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4635174" cy="3356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525284"/>
            <a:ext cx="3827819" cy="35680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98439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i="1" lang="tt-RU" smtClean="0">
                <a:solidFill>
                  <a:srgbClr val="FF0000"/>
                </a:solidFill>
              </a:rPr>
              <a:t>Бигрәк тәмле күренә....</a:t>
            </a:r>
            <a:endParaRPr b="1" dirty="0" i="1" lang="ru-RU">
              <a:solidFill>
                <a:srgbClr val="FF0000"/>
              </a:solidFill>
            </a:endParaRPr>
          </a:p>
        </p:txBody>
      </p:sp>
      <p:pic>
        <p:nvPicPr>
          <p:cNvPr descr="F:\Җәмил\-JmcSo0jd8A.jpg" id="5122" name="Picture 2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27584" y="1412776"/>
            <a:ext cx="7776863" cy="4887476"/>
          </a:xfrm>
          <a:prstGeom prst="rect">
            <a:avLst/>
          </a:prstGeom>
          <a:solidFill>
            <a:srgbClr val="FFFFFF">
              <a:shade val="85000"/>
            </a:srgbClr>
          </a:solidFill>
          <a:ln cap="sq" w="190500">
            <a:solidFill>
              <a:srgbClr val="FFFFFF"/>
            </a:solidFill>
            <a:miter lim="800000"/>
          </a:ln>
          <a:effectLst>
            <a:outerShdw algn="tl" blurRad="65000" dir="12900000" dist="50800" kx="195000" ky="145000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dir="t" rig="twoPt">
              <a:rot lat="0" lon="0" rev="7200000"/>
            </a:lightRig>
          </a:scene3d>
          <a:sp3d contourW="12700">
            <a:bevelT h="19050" w="2540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41175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8568952" cy="1296144"/>
          </a:xfrm>
        </p:spPr>
        <p:txBody>
          <a:bodyPr>
            <a:normAutofit fontScale="90000"/>
          </a:bodyPr>
          <a:lstStyle/>
          <a:p>
            <a:r>
              <a:rPr lang="tt-RU" b="1" i="1" dirty="0">
                <a:solidFill>
                  <a:srgbClr val="FF0000"/>
                </a:solidFill>
              </a:rPr>
              <a:t>У</a:t>
            </a:r>
            <a:r>
              <a:rPr lang="tt-RU" b="1" i="1" dirty="0" smtClean="0">
                <a:solidFill>
                  <a:srgbClr val="FF0000"/>
                </a:solidFill>
              </a:rPr>
              <a:t>кудагы уңышлары белән дә танышып барабыз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 flipH="1" flipV="1">
            <a:off x="827583" y="2087138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074" name="Picture 2" descr="C:\Users\Махтума\Pictures\B29_fKYvLf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204864"/>
            <a:ext cx="4320479" cy="3240359"/>
          </a:xfrm>
          <a:prstGeom prst="rect">
            <a:avLst/>
          </a:prstGeom>
          <a:noFill/>
        </p:spPr>
      </p:pic>
      <p:pic>
        <p:nvPicPr>
          <p:cNvPr id="3075" name="Picture 3" descr="C:\Users\Махтума\Pictures\P2TTikoWIO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02652">
            <a:off x="97997" y="2841860"/>
            <a:ext cx="4736075" cy="3552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9748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5194920" cy="2664296"/>
          </a:xfrm>
        </p:spPr>
        <p:txBody>
          <a:bodyPr>
            <a:normAutofit/>
          </a:bodyPr>
          <a:lstStyle/>
          <a:p>
            <a:r>
              <a:rPr b="1" dirty="0" i="1" lang="tt-RU" smtClean="0">
                <a:solidFill>
                  <a:srgbClr val="FF0000"/>
                </a:solidFill>
              </a:rPr>
              <a:t> Мәхтүмә апа мине бик күп нәрсәләргә өйрәтте...</a:t>
            </a:r>
            <a:endParaRPr b="1" dirty="0" i="1" lang="ru-RU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4" sz="quarter"/>
          </p:nvPr>
        </p:nvSpPr>
        <p:spPr>
          <a:xfrm>
            <a:off x="5220072" y="2174875"/>
            <a:ext cx="3466728" cy="3486373"/>
          </a:xfrm>
        </p:spPr>
        <p:txBody>
          <a:bodyPr/>
          <a:lstStyle/>
          <a:p>
            <a:endParaRPr dirty="0" lang="ru-RU"/>
          </a:p>
        </p:txBody>
      </p:sp>
      <p:pic>
        <p:nvPicPr>
          <p:cNvPr descr="C:\Users\Альфия\Documents\Җәмил\DSC_0010.JPG" id="9219" name="Picture 3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" r="4"/>
          <a:stretch/>
        </p:blipFill>
        <p:spPr bwMode="auto">
          <a:xfrm>
            <a:off x="4778130" y="1772816"/>
            <a:ext cx="4365870" cy="4783879"/>
          </a:xfrm>
          <a:prstGeom prst="roundRect">
            <a:avLst>
              <a:gd fmla="val 16667" name="adj"/>
            </a:avLst>
          </a:prstGeom>
          <a:ln>
            <a:noFill/>
          </a:ln>
          <a:effectLst>
            <a:outerShdw algn="tl" blurRad="76200" dir="7800000" dist="381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h="114300" prst="relaxedInset" w="3810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descr="C:\Users\Махтума\Pictures\jq4i2oKUG4Y.jpg" id="1026" name="Picture 2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 rot="21213270">
            <a:off x="197576" y="2985828"/>
            <a:ext cx="4433122" cy="3324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5597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8280920" cy="5112568"/>
          </a:xfrm>
        </p:spPr>
        <p:txBody>
          <a:bodyPr>
            <a:normAutofit/>
          </a:bodyPr>
          <a:lstStyle/>
          <a:p>
            <a:r>
              <a:rPr lang="ru-RU" sz="7200" b="1" i="1" dirty="0" err="1">
                <a:solidFill>
                  <a:srgbClr val="FF0000"/>
                </a:solidFill>
              </a:rPr>
              <a:t>Җылы</a:t>
            </a:r>
            <a:r>
              <a:rPr lang="ru-RU" sz="7200" b="1" i="1" dirty="0">
                <a:solidFill>
                  <a:srgbClr val="FF0000"/>
                </a:solidFill>
              </a:rPr>
              <a:t> </a:t>
            </a:r>
            <a:r>
              <a:rPr lang="ru-RU" sz="7200" b="1" i="1" dirty="0" err="1">
                <a:solidFill>
                  <a:srgbClr val="FF0000"/>
                </a:solidFill>
              </a:rPr>
              <a:t>җил</a:t>
            </a:r>
            <a:r>
              <a:rPr lang="ru-RU" sz="7200" b="1" i="1" dirty="0">
                <a:solidFill>
                  <a:srgbClr val="FF0000"/>
                </a:solidFill>
              </a:rPr>
              <a:t> </a:t>
            </a:r>
            <a:r>
              <a:rPr lang="ru-RU" sz="7200" b="1" i="1" dirty="0" err="1">
                <a:solidFill>
                  <a:srgbClr val="FF0000"/>
                </a:solidFill>
              </a:rPr>
              <a:t>боз</a:t>
            </a:r>
            <a:r>
              <a:rPr lang="ru-RU" sz="7200" b="1" i="1" dirty="0">
                <a:solidFill>
                  <a:srgbClr val="FF0000"/>
                </a:solidFill>
              </a:rPr>
              <a:t> </a:t>
            </a:r>
            <a:r>
              <a:rPr lang="ru-RU" sz="7200" b="1" i="1" dirty="0" err="1">
                <a:solidFill>
                  <a:srgbClr val="FF0000"/>
                </a:solidFill>
              </a:rPr>
              <a:t>эретә,җылы</a:t>
            </a:r>
            <a:r>
              <a:rPr lang="ru-RU" sz="7200" b="1" i="1" dirty="0">
                <a:solidFill>
                  <a:srgbClr val="FF0000"/>
                </a:solidFill>
              </a:rPr>
              <a:t/>
            </a:r>
            <a:br>
              <a:rPr lang="ru-RU" sz="7200" b="1" i="1" dirty="0">
                <a:solidFill>
                  <a:srgbClr val="FF0000"/>
                </a:solidFill>
              </a:rPr>
            </a:br>
            <a:r>
              <a:rPr lang="ru-RU" sz="7200" b="1" i="1" dirty="0">
                <a:solidFill>
                  <a:srgbClr val="FF0000"/>
                </a:solidFill>
              </a:rPr>
              <a:t> </a:t>
            </a:r>
            <a:r>
              <a:rPr lang="ru-RU" sz="7200" b="1" i="1" dirty="0" err="1">
                <a:solidFill>
                  <a:srgbClr val="FF0000"/>
                </a:solidFill>
              </a:rPr>
              <a:t>сүз</a:t>
            </a:r>
            <a:r>
              <a:rPr lang="ru-RU" sz="7200" b="1" i="1" dirty="0">
                <a:solidFill>
                  <a:srgbClr val="FF0000"/>
                </a:solidFill>
              </a:rPr>
              <a:t> </a:t>
            </a:r>
            <a:r>
              <a:rPr lang="ru-RU" sz="7200" b="1" i="1" dirty="0" err="1">
                <a:solidFill>
                  <a:srgbClr val="FF0000"/>
                </a:solidFill>
              </a:rPr>
              <a:t>җанны</a:t>
            </a:r>
            <a:r>
              <a:rPr lang="ru-RU" sz="7200" b="1" i="1" dirty="0">
                <a:solidFill>
                  <a:srgbClr val="FF0000"/>
                </a:solidFill>
              </a:rPr>
              <a:t> </a:t>
            </a:r>
            <a:r>
              <a:rPr lang="ru-RU" sz="7200" b="1" i="1" dirty="0" err="1">
                <a:solidFill>
                  <a:srgbClr val="FF0000"/>
                </a:solidFill>
              </a:rPr>
              <a:t>эретә</a:t>
            </a:r>
            <a:r>
              <a:rPr lang="ru-RU" sz="4800" i="1" dirty="0"/>
              <a:t/>
            </a:r>
            <a:br>
              <a:rPr lang="ru-RU" sz="4800" i="1" dirty="0"/>
            </a:br>
            <a:endParaRPr lang="ru-RU" sz="4800" i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516216" y="4653136"/>
            <a:ext cx="2088232" cy="144016"/>
          </a:xfrm>
        </p:spPr>
        <p:txBody>
          <a:bodyPr>
            <a:normAutofit fontScale="25000" lnSpcReduction="20000"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i="1" dirty="0" smtClean="0">
              <a:solidFill>
                <a:srgbClr val="000000"/>
              </a:solidFill>
              <a:latin typeface="Bookman Old Style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i="1" dirty="0">
              <a:solidFill>
                <a:srgbClr val="000000"/>
              </a:solidFill>
              <a:latin typeface="Bookman Old Style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i="1" dirty="0" smtClean="0">
              <a:solidFill>
                <a:srgbClr val="000000"/>
              </a:solidFill>
              <a:latin typeface="Bookman Old Style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b="1" i="1" dirty="0">
              <a:solidFill>
                <a:srgbClr val="000000"/>
              </a:solidFill>
              <a:latin typeface="Bookman Old Style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700" b="1" i="1" dirty="0" smtClean="0">
              <a:solidFill>
                <a:srgbClr val="000000"/>
              </a:solidFill>
              <a:latin typeface="Bookman Old Style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91264" cy="2664296"/>
          </a:xfrm>
        </p:spPr>
        <p:txBody>
          <a:bodyPr>
            <a:normAutofit fontScale="90000"/>
          </a:bodyPr>
          <a:lstStyle/>
          <a:p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Уйныйк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әле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җырлыйк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әле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</a:b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Биик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әле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күп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итеп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</a:b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Безнең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бәйрәм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кичәбезне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b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</a:br>
            <a:r>
              <a:rPr b="1" dirty="0" err="1" i="1" lang="ru-RU" smtClean="0" sz="3200">
                <a:solidFill>
                  <a:schemeClr val="tx2">
                    <a:lumMod val="75000"/>
                  </a:schemeClr>
                </a:solidFill>
              </a:rPr>
              <a:t>Сагынып</a:t>
            </a:r>
            <a:r>
              <a:rPr b="1" dirty="0" i="1" lang="ru-RU" smtClean="0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сөйләрлек</a:t>
            </a:r>
            <a:r>
              <a:rPr b="1" dirty="0" i="1" lang="ru-RU" sz="3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b="1" dirty="0" err="1" i="1" lang="ru-RU" sz="3200">
                <a:solidFill>
                  <a:schemeClr val="tx2">
                    <a:lumMod val="75000"/>
                  </a:schemeClr>
                </a:solidFill>
              </a:rPr>
              <a:t>итеп</a:t>
            </a:r>
            <a:r>
              <a:rPr b="1" dirty="0" i="1" lang="ru-RU" sz="3200"/>
              <a:t>.</a:t>
            </a:r>
            <a:r>
              <a:rPr b="1" dirty="0" i="1" lang="ru-RU"/>
              <a:t/>
            </a:r>
            <a:br>
              <a:rPr b="1" dirty="0" i="1" lang="ru-RU"/>
            </a:br>
            <a:endParaRPr b="1" dirty="0" i="1" lang="ru-RU"/>
          </a:p>
        </p:txBody>
      </p:sp>
      <p:pic>
        <p:nvPicPr>
          <p:cNvPr descr="C:\Users\Альфия\Documents\Җәмил\DSC_0040.JPG" id="11267" name="Picture 3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"/>
          <a:stretch/>
        </p:blipFill>
        <p:spPr bwMode="auto">
          <a:xfrm>
            <a:off x="179514" y="2160900"/>
            <a:ext cx="4780414" cy="27931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rrowheads="1"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72816"/>
            <a:ext cx="3923169" cy="318126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rrowheads="1"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"/>
          <a:stretch/>
        </p:blipFill>
        <p:spPr bwMode="auto">
          <a:xfrm>
            <a:off x="2843808" y="4059382"/>
            <a:ext cx="3925887" cy="2559191"/>
          </a:xfrm>
          <a:prstGeom prst="roundRect">
            <a:avLst>
              <a:gd fmla="val 16667" name="adj"/>
            </a:avLst>
          </a:prstGeom>
          <a:ln>
            <a:noFill/>
          </a:ln>
          <a:effectLst>
            <a:outerShdw algn="tl" blurRad="152400" dir="900000" dist="12000" kx="110000" ky="200000" rotWithShape="0" sy="9800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dir="t" rig="threePt"/>
          </a:scene3d>
          <a:sp3d contourW="6350" prstMaterial="matte">
            <a:bevelT h="101600" w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00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1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1)" transition="in">
                                      <p:cBhvr>
                                        <p:cTn dur="2000" id="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</p:bldLst>
  </p:timing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91264" cy="2232248"/>
          </a:xfrm>
        </p:spPr>
        <p:txBody>
          <a:bodyPr>
            <a:normAutofit fontScale="90000"/>
          </a:bodyPr>
          <a:lstStyle/>
          <a:p>
            <a:r>
              <a:rPr b="1" dirty="0" i="1" lang="ru-RU" smtClean="0" sz="3600"/>
              <a:t/>
            </a:r>
            <a:br>
              <a:rPr b="1" dirty="0" i="1" lang="ru-RU" smtClean="0" sz="3600"/>
            </a:br>
            <a:r>
              <a:rPr b="1" dirty="0" i="1" lang="ru-RU" sz="3600"/>
              <a:t/>
            </a:r>
            <a:br>
              <a:rPr b="1" dirty="0" i="1" lang="ru-RU" sz="3600"/>
            </a:br>
            <a:r>
              <a:rPr b="1" dirty="0" err="1" i="1" lang="ru-RU" smtClean="0" sz="3600">
                <a:solidFill>
                  <a:srgbClr val="FF0000"/>
                </a:solidFill>
              </a:rPr>
              <a:t>Җырлар</a:t>
            </a:r>
            <a:r>
              <a:rPr b="1" dirty="0" i="1" lang="ru-RU" smtClean="0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тыңлыйк</a:t>
            </a:r>
            <a:r>
              <a:rPr b="1" dirty="0" i="1" lang="ru-RU" sz="3600">
                <a:solidFill>
                  <a:srgbClr val="FF0000"/>
                </a:solidFill>
              </a:rPr>
              <a:t>, </a:t>
            </a:r>
            <a:r>
              <a:rPr b="1" dirty="0" err="1" i="1" lang="ru-RU" sz="3600">
                <a:solidFill>
                  <a:srgbClr val="FF0000"/>
                </a:solidFill>
              </a:rPr>
              <a:t>җырлыйк</a:t>
            </a:r>
            <a:r>
              <a:rPr b="1" dirty="0" i="1" lang="ru-RU" sz="3600">
                <a:solidFill>
                  <a:srgbClr val="FF0000"/>
                </a:solidFill>
              </a:rPr>
              <a:t>, </a:t>
            </a:r>
            <a:r>
              <a:rPr b="1" dirty="0" err="1" i="1" lang="ru-RU" sz="3600">
                <a:solidFill>
                  <a:srgbClr val="FF0000"/>
                </a:solidFill>
              </a:rPr>
              <a:t>отыйк</a:t>
            </a:r>
            <a:r>
              <a:rPr b="1" dirty="0" i="1" lang="ru-RU" sz="3600">
                <a:solidFill>
                  <a:srgbClr val="FF0000"/>
                </a:solidFill>
              </a:rPr>
              <a:t>,</a:t>
            </a:r>
            <a:br>
              <a:rPr b="1" dirty="0" i="1" lang="ru-RU" sz="3600">
                <a:solidFill>
                  <a:srgbClr val="FF0000"/>
                </a:solidFill>
              </a:rPr>
            </a:br>
            <a:r>
              <a:rPr b="1" dirty="0" err="1" i="1" lang="ru-RU" sz="3600">
                <a:solidFill>
                  <a:srgbClr val="FF0000"/>
                </a:solidFill>
              </a:rPr>
              <a:t>Җыр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күңелне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җылыта</a:t>
            </a:r>
            <a:r>
              <a:rPr b="1" dirty="0" i="1" lang="ru-RU" sz="3600">
                <a:solidFill>
                  <a:srgbClr val="FF0000"/>
                </a:solidFill>
              </a:rPr>
              <a:t>.</a:t>
            </a:r>
            <a:br>
              <a:rPr b="1" dirty="0" i="1" lang="ru-RU" sz="3600">
                <a:solidFill>
                  <a:srgbClr val="FF0000"/>
                </a:solidFill>
              </a:rPr>
            </a:br>
            <a:r>
              <a:rPr b="1" dirty="0" err="1" i="1" lang="ru-RU" sz="3600">
                <a:solidFill>
                  <a:srgbClr val="FF0000"/>
                </a:solidFill>
              </a:rPr>
              <a:t>Әйдә</a:t>
            </a:r>
            <a:r>
              <a:rPr b="1" dirty="0" i="1" lang="ru-RU" sz="3600">
                <a:solidFill>
                  <a:srgbClr val="FF0000"/>
                </a:solidFill>
              </a:rPr>
              <a:t>, </a:t>
            </a:r>
            <a:r>
              <a:rPr b="1" dirty="0" err="1" i="1" lang="ru-RU" sz="3600">
                <a:solidFill>
                  <a:srgbClr val="FF0000"/>
                </a:solidFill>
              </a:rPr>
              <a:t>җырлап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яшик</a:t>
            </a:r>
            <a:r>
              <a:rPr b="1" dirty="0" i="1" lang="ru-RU" sz="3600">
                <a:solidFill>
                  <a:srgbClr val="FF0000"/>
                </a:solidFill>
              </a:rPr>
              <a:t>, </a:t>
            </a:r>
            <a:r>
              <a:rPr b="1" dirty="0" err="1" i="1" lang="ru-RU" sz="3600">
                <a:solidFill>
                  <a:srgbClr val="FF0000"/>
                </a:solidFill>
              </a:rPr>
              <a:t>дуслар</a:t>
            </a:r>
            <a:r>
              <a:rPr b="1" dirty="0" i="1" lang="ru-RU" sz="3600">
                <a:solidFill>
                  <a:srgbClr val="FF0000"/>
                </a:solidFill>
              </a:rPr>
              <a:t>,</a:t>
            </a:r>
            <a:br>
              <a:rPr b="1" dirty="0" i="1" lang="ru-RU" sz="3600">
                <a:solidFill>
                  <a:srgbClr val="FF0000"/>
                </a:solidFill>
              </a:rPr>
            </a:br>
            <a:r>
              <a:rPr b="1" dirty="0" err="1" i="1" lang="ru-RU" sz="3600">
                <a:solidFill>
                  <a:srgbClr val="FF0000"/>
                </a:solidFill>
              </a:rPr>
              <a:t>Җыр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дуслыкны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ныгыта</a:t>
            </a:r>
            <a:r>
              <a:rPr b="1" dirty="0" i="1" lang="ru-RU" sz="3600">
                <a:solidFill>
                  <a:srgbClr val="FF0000"/>
                </a:solidFill>
              </a:rPr>
              <a:t>.</a:t>
            </a:r>
            <a:r>
              <a:rPr b="1" dirty="0" i="1" lang="ru-RU"/>
              <a:t/>
            </a:r>
            <a:br>
              <a:rPr b="1" dirty="0" i="1" lang="ru-RU"/>
            </a:br>
            <a:r>
              <a:rPr b="1" dirty="0" i="1" lang="ru-RU"/>
              <a:t/>
            </a:r>
            <a:br>
              <a:rPr b="1" dirty="0" i="1" lang="ru-RU"/>
            </a:br>
            <a:endParaRPr b="1" dirty="0" i="1" lang="ru-RU"/>
          </a:p>
        </p:txBody>
      </p:sp>
      <p:pic>
        <p:nvPicPr>
          <p:cNvPr id="6146" name="Picture 2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475656" y="2204864"/>
            <a:ext cx="6480720" cy="4248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cap="sq" w="88900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h="19050" w="254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89788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</p:bldLst>
  </p:timing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116632"/>
            <a:ext cx="8136904" cy="1125175"/>
          </a:xfrm>
        </p:spPr>
        <p:txBody>
          <a:bodyPr>
            <a:normAutofit fontScale="90000"/>
          </a:bodyPr>
          <a:lstStyle/>
          <a:p>
            <a:r>
              <a:rPr b="1" dirty="0" i="1" lang="tt-RU" smtClean="0">
                <a:solidFill>
                  <a:srgbClr val="FF0000"/>
                </a:solidFill>
              </a:rPr>
              <a:t>Җәмил безне “Уңыш бәйрәменә” чакырды</a:t>
            </a:r>
            <a:endParaRPr b="1" dirty="0" i="1" lang="ru-RU">
              <a:solidFill>
                <a:srgbClr val="FF0000"/>
              </a:solidFill>
            </a:endParaRPr>
          </a:p>
        </p:txBody>
      </p:sp>
      <p:pic>
        <p:nvPicPr>
          <p:cNvPr descr="F:\Җәмил\3ROJdT27Xmg.jpg" id="7170" name="Picture 2"/>
          <p:cNvPicPr>
            <a:picLocks noChangeArrowheads="1"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4392488" cy="38986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cap="sq" w="88900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h="19050" w="25400"/>
            <a:contourClr>
              <a:srgbClr val="FFFFFF"/>
            </a:contourClr>
          </a:sp3d>
          <a:extLst/>
        </p:spPr>
      </p:pic>
      <p:pic>
        <p:nvPicPr>
          <p:cNvPr descr="F:\Җәмил\ZtnPVsPnHHc.jpg" id="7172" name="Picture 4"/>
          <p:cNvPicPr>
            <a:picLocks noChangeArrowheads="1"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139952" y="2846516"/>
            <a:ext cx="5004048" cy="3681649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  <a:extLst/>
        </p:spPr>
      </p:pic>
    </p:spTree>
    <p:extLst>
      <p:ext uri="{BB962C8B-B14F-4D97-AF65-F5344CB8AC3E}">
        <p14:creationId xmlns:p14="http://schemas.microsoft.com/office/powerpoint/2010/main" val="1463077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mph" presetID="6" presetSubtype="0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dur="2000" fill="hold" id="6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</a:rPr>
              <a:t>Яшелч</a:t>
            </a:r>
            <a:r>
              <a:rPr lang="tt-RU" b="1" i="1" dirty="0" smtClean="0">
                <a:solidFill>
                  <a:srgbClr val="FF0000"/>
                </a:solidFill>
              </a:rPr>
              <a:t>әләрдән бик күп нәрсәләр ясап була</a:t>
            </a:r>
            <a:r>
              <a:rPr lang="tt-RU" b="1" i="1" smtClean="0">
                <a:solidFill>
                  <a:srgbClr val="FF0000"/>
                </a:solidFill>
              </a:rPr>
              <a:t>...кы-зыык</a:t>
            </a:r>
            <a:r>
              <a:rPr lang="tt-RU" b="1" i="1" dirty="0" smtClean="0">
                <a:solidFill>
                  <a:srgbClr val="FF0000"/>
                </a:solidFill>
              </a:rPr>
              <a:t>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Махтума\Pictures\csl1vnKfgp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63853">
            <a:off x="335454" y="2616080"/>
            <a:ext cx="5000104" cy="37500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1" name="Picture 3" descr="C:\Users\Махтума\Pictures\Y3p8EjbDZ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5322" y="1628800"/>
            <a:ext cx="4160011" cy="3120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 i="1" lang="tt-RU" smtClean="0">
                <a:solidFill>
                  <a:srgbClr val="FF0000"/>
                </a:solidFill>
              </a:rPr>
              <a:t>Җәмил кошларны да бик ярата.</a:t>
            </a:r>
            <a:endParaRPr b="1" dirty="0" i="1" lang="ru-RU">
              <a:solidFill>
                <a:srgbClr val="FF0000"/>
              </a:solidFill>
            </a:endParaRPr>
          </a:p>
        </p:txBody>
      </p:sp>
      <p:pic>
        <p:nvPicPr>
          <p:cNvPr descr="C:\Users\Махтума\Pictures\wdB5QX0tnrc.jpg" id="5122" name="Picture 2"/>
          <p:cNvPicPr>
            <a:picLocks noChangeArrowheads="1" noChangeAspect="1"/>
          </p:cNvPicPr>
          <p:nvPr/>
        </p:nvPicPr>
        <p:blipFill rotWithShape="1">
          <a:blip cstate="print" r:embed="rId2"/>
          <a:srcRect r="36"/>
          <a:stretch/>
        </p:blipFill>
        <p:spPr bwMode="auto">
          <a:xfrm rot="720064">
            <a:off x="4996873" y="1338210"/>
            <a:ext cx="3842907" cy="3618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Махтума\Pictures\D_5dNdBhAIQ.jpg" id="5124" name="Picture 4"/>
          <p:cNvPicPr>
            <a:picLocks noChangeArrowheads="1" noChangeAspect="1"/>
          </p:cNvPicPr>
          <p:nvPr/>
        </p:nvPicPr>
        <p:blipFill rotWithShape="1">
          <a:blip cstate="print" r:embed="rId3"/>
          <a:srcRect r="31"/>
          <a:stretch/>
        </p:blipFill>
        <p:spPr bwMode="auto">
          <a:xfrm>
            <a:off x="1907704" y="3861048"/>
            <a:ext cx="4353580" cy="273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Махтума\Pictures\RC_RS9lEPy0.jpg" id="5123" name="Picture 3"/>
          <p:cNvPicPr>
            <a:picLocks noChangeArrowheads="1" noChangeAspect="1"/>
          </p:cNvPicPr>
          <p:nvPr/>
        </p:nvPicPr>
        <p:blipFill>
          <a:blip cstate="print" r:embed="rId4"/>
          <a:stretch>
            <a:fillRect/>
          </a:stretch>
        </p:blipFill>
        <p:spPr bwMode="auto">
          <a:xfrm>
            <a:off x="251520" y="1218125"/>
            <a:ext cx="3384376" cy="3781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dirty="0" lang="tt-RU" smtClean="0"/>
              <a:t>  </a:t>
            </a:r>
            <a:r>
              <a:rPr b="1" dirty="0" i="1" lang="tt-RU" smtClean="0" sz="4000">
                <a:solidFill>
                  <a:srgbClr val="FF0000"/>
                </a:solidFill>
              </a:rPr>
              <a:t>Дустыбыз күп белергә дә омтыла </a:t>
            </a:r>
            <a:endParaRPr b="1" dirty="0" i="1" lang="ru-RU" sz="4000">
              <a:solidFill>
                <a:srgbClr val="FF0000"/>
              </a:solidFill>
            </a:endParaRPr>
          </a:p>
        </p:txBody>
      </p:sp>
      <p:pic>
        <p:nvPicPr>
          <p:cNvPr descr="C:\Users\Махтума\Pictures\R_S0b9F2Yag.jpg" id="6146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4791968" y="1052736"/>
            <a:ext cx="4352032" cy="3264024"/>
          </a:xfrm>
          <a:prstGeom prst="rect">
            <a:avLst/>
          </a:prstGeom>
          <a:noFill/>
        </p:spPr>
      </p:pic>
      <p:pic>
        <p:nvPicPr>
          <p:cNvPr descr="C:\Users\Махтума\Pictures\Cg_8OeV0-w0.jpg" id="6148" name="Picture 4"/>
          <p:cNvPicPr>
            <a:picLocks noChangeArrowheads="1" noChangeAspect="1"/>
          </p:cNvPicPr>
          <p:nvPr/>
        </p:nvPicPr>
        <p:blipFill>
          <a:blip cstate="print" r:embed="rId3"/>
          <a:stretch>
            <a:fillRect/>
          </a:stretch>
        </p:blipFill>
        <p:spPr bwMode="auto">
          <a:xfrm>
            <a:off x="251520" y="1628800"/>
            <a:ext cx="3744416" cy="4226560"/>
          </a:xfrm>
          <a:prstGeom prst="rect">
            <a:avLst/>
          </a:prstGeom>
          <a:noFill/>
        </p:spPr>
      </p:pic>
      <p:pic>
        <p:nvPicPr>
          <p:cNvPr descr="C:\Users\Махтума\Pictures\Yv1b3IvIiFQ.jpg" id="6147" name="Picture 3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 rot="336967">
            <a:off x="3055205" y="3404518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b="1" dirty="0" i="1" lang="tt-RU" smtClean="0">
                <a:solidFill>
                  <a:srgbClr val="FF0000"/>
                </a:solidFill>
              </a:rPr>
              <a:t>Хуш киләсең,Яңа ел!</a:t>
            </a:r>
            <a:endParaRPr b="1" dirty="0" i="1" lang="ru-RU">
              <a:solidFill>
                <a:srgbClr val="FF0000"/>
              </a:solidFill>
            </a:endParaRPr>
          </a:p>
        </p:txBody>
      </p:sp>
      <p:pic>
        <p:nvPicPr>
          <p:cNvPr id="7171" name="Picture 3"/>
          <p:cNvPicPr>
            <a:picLocks noChangeArrowheads="1" noChangeAspect="1" noGrp="1"/>
          </p:cNvPicPr>
          <p:nvPr>
            <p:ph idx="2" sz="half"/>
          </p:nvPr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 rot="20811445">
            <a:off x="4646753" y="1248595"/>
            <a:ext cx="4020196" cy="34484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cap="sq" w="88900">
            <a:solidFill>
              <a:srgbClr val="FFFFFF"/>
            </a:solidFill>
            <a:miter lim="800000"/>
          </a:ln>
          <a:effectLst>
            <a:outerShdw algn="tl" blurRad="8890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h="19050" w="25400"/>
            <a:contourClr>
              <a:srgbClr val="FFFFFF"/>
            </a:contourClr>
          </a:sp3d>
          <a:extLst/>
        </p:spPr>
      </p:pic>
      <p:pic>
        <p:nvPicPr>
          <p:cNvPr id="7172" name="Picture 4"/>
          <p:cNvPicPr>
            <a:picLocks noChangeArrowheads="1" noChangeAspect="1" noGrp="1"/>
          </p:cNvPicPr>
          <p:nvPr>
            <p:ph idx="1" sz="half"/>
          </p:nvPr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23528" y="1052736"/>
            <a:ext cx="4038600" cy="2890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rrowheads="1" noChangeAspect="1"/>
          </p:cNvPicPr>
          <p:nvPr/>
        </p:nvPicPr>
        <p:blipFill rotWithShape="1"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1292990" y="3505200"/>
            <a:ext cx="5486400" cy="33528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848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750" fill="hold" id="7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750" fill="hold" id="8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750" fill="hold" id="9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750" id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7"/>
    </p:bldLst>
  </p:timing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 i="1" lang="tt-RU">
                <a:solidFill>
                  <a:srgbClr val="FF0000"/>
                </a:solidFill>
              </a:rPr>
              <a:t>С</a:t>
            </a:r>
            <a:r>
              <a:rPr b="1" dirty="0" i="1" lang="tt-RU" smtClean="0">
                <a:solidFill>
                  <a:srgbClr val="FF0000"/>
                </a:solidFill>
              </a:rPr>
              <a:t>аф һавада йөрү җанга,тәнгә рәхәт</a:t>
            </a:r>
            <a:endParaRPr b="1" dirty="0" i="1" lang="ru-RU">
              <a:solidFill>
                <a:srgbClr val="FF0000"/>
              </a:solidFill>
            </a:endParaRPr>
          </a:p>
        </p:txBody>
      </p:sp>
      <p:pic>
        <p:nvPicPr>
          <p:cNvPr descr="C:\Users\Махтума\Pictures\mxcQYyxn9ZI.jpg" id="7171" name="Picture 3"/>
          <p:cNvPicPr>
            <a:picLocks noChangeArrowheads="1" noChangeAspect="1" noGrp="1"/>
          </p:cNvPicPr>
          <p:nvPr>
            <p:ph idx="2" sz="half"/>
          </p:nvPr>
        </p:nvPicPr>
        <p:blipFill rotWithShape="1">
          <a:blip cstate="print" r:embed="rId2"/>
          <a:srcRect b="17"/>
          <a:stretch/>
        </p:blipFill>
        <p:spPr bwMode="auto">
          <a:xfrm>
            <a:off x="3347864" y="1365336"/>
            <a:ext cx="4518653" cy="3148397"/>
          </a:xfrm>
          <a:prstGeom prst="roundRect">
            <a:avLst>
              <a:gd fmla="val 16667" name="adj"/>
            </a:avLst>
          </a:prstGeom>
          <a:ln>
            <a:noFill/>
          </a:ln>
          <a:effectLst>
            <a:outerShdw algn="tl" blurRad="76200" dir="7800000" dist="381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h="114300" prst="relaxedInset" w="381000"/>
            <a:contourClr>
              <a:srgbClr val="969696"/>
            </a:contourClr>
          </a:sp3d>
        </p:spPr>
      </p:pic>
      <p:pic>
        <p:nvPicPr>
          <p:cNvPr descr="C:\Users\Махтума\Pictures\uQMauLHA_a8.jpg" id="7172" name="Picture 4"/>
          <p:cNvPicPr>
            <a:picLocks noChangeArrowheads="1" noChangeAspect="1"/>
          </p:cNvPicPr>
          <p:nvPr/>
        </p:nvPicPr>
        <p:blipFill rotWithShape="1">
          <a:blip cstate="print" r:embed="rId3"/>
          <a:srcRect r="14"/>
          <a:stretch/>
        </p:blipFill>
        <p:spPr bwMode="auto">
          <a:xfrm rot="20514063">
            <a:off x="417282" y="1520604"/>
            <a:ext cx="2517014" cy="4179638"/>
          </a:xfrm>
          <a:prstGeom prst="roundRect">
            <a:avLst>
              <a:gd fmla="val 16667" name="adj"/>
            </a:avLst>
          </a:prstGeom>
          <a:ln>
            <a:noFill/>
          </a:ln>
          <a:effectLst>
            <a:outerShdw algn="tl" blurRad="76200" dir="7800000" dist="381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h="114300" prst="relaxedInset" w="381000"/>
            <a:contourClr>
              <a:srgbClr val="969696"/>
            </a:contourClr>
          </a:sp3d>
        </p:spPr>
      </p:pic>
      <p:pic>
        <p:nvPicPr>
          <p:cNvPr descr="C:\Users\Махтума\Pictures\7Zz_r76XcoE.jpg" id="7173" name="Picture 5"/>
          <p:cNvPicPr>
            <a:picLocks noChangeArrowheads="1" noChangeAspect="1"/>
          </p:cNvPicPr>
          <p:nvPr/>
        </p:nvPicPr>
        <p:blipFill rotWithShape="1">
          <a:blip cstate="print" r:embed="rId4"/>
          <a:srcRect b="64"/>
          <a:stretch/>
        </p:blipFill>
        <p:spPr bwMode="auto">
          <a:xfrm rot="556842">
            <a:off x="2656350" y="3503339"/>
            <a:ext cx="2864134" cy="3129379"/>
          </a:xfrm>
          <a:prstGeom prst="roundRect">
            <a:avLst>
              <a:gd fmla="val 4167" name="adj"/>
            </a:avLst>
          </a:prstGeom>
          <a:solidFill>
            <a:srgbClr val="FFFFFF"/>
          </a:solidFill>
          <a:ln cap="sq" w="76200">
            <a:solidFill>
              <a:srgbClr val="EAEAEA"/>
            </a:solidFill>
            <a:miter lim="800000"/>
          </a:ln>
          <a:effectLst>
            <a:reflection algn="bl" blurRad="12700" dir="5400000" dist="5000" endPos="28000" rotWithShape="0" stA="33000" sy="-100000"/>
          </a:effectLst>
          <a:scene3d>
            <a:camera prst="orthographicFront"/>
            <a:lightRig dir="t" rig="threeP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descr="C:\Users\Махтума\Pictures\2oK4xyO8JXY.jpg" id="7170" name="Picture 2"/>
          <p:cNvPicPr>
            <a:picLocks noChangeArrowheads="1" noChangeAspect="1" noGrp="1"/>
          </p:cNvPicPr>
          <p:nvPr>
            <p:ph idx="1" sz="half"/>
          </p:nvPr>
        </p:nvPicPr>
        <p:blipFill rotWithShape="1">
          <a:blip cstate="print" r:embed="rId5"/>
          <a:stretch/>
        </p:blipFill>
        <p:spPr bwMode="auto">
          <a:xfrm>
            <a:off x="5715607" y="3573016"/>
            <a:ext cx="3227447" cy="30963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908720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err="1" i="1" lang="ru-RU" sz="3600">
                <a:solidFill>
                  <a:srgbClr val="FF0000"/>
                </a:solidFill>
              </a:rPr>
              <a:t>Бәхетләре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булсын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җирдә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һәр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кешенең</a:t>
            </a:r>
            <a:endParaRPr b="1" dirty="0" i="1" lang="ru-RU" sz="3600">
              <a:solidFill>
                <a:srgbClr val="FF0000"/>
              </a:solidFill>
            </a:endParaRPr>
          </a:p>
          <a:p>
            <a:r>
              <a:rPr b="1" dirty="0" i="1" lang="ru-RU" smtClean="0" sz="3600">
                <a:solidFill>
                  <a:srgbClr val="FF0000"/>
                </a:solidFill>
              </a:rPr>
              <a:t>      </a:t>
            </a:r>
            <a:r>
              <a:rPr b="1" dirty="0" err="1" i="1" lang="ru-RU" smtClean="0" sz="3600">
                <a:solidFill>
                  <a:srgbClr val="FF0000"/>
                </a:solidFill>
              </a:rPr>
              <a:t>Күге</a:t>
            </a:r>
            <a:r>
              <a:rPr b="1" dirty="0" i="1" lang="ru-RU" smtClean="0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аяз</a:t>
            </a:r>
            <a:r>
              <a:rPr b="1" dirty="0" i="1" lang="ru-RU" sz="3600">
                <a:solidFill>
                  <a:srgbClr val="FF0000"/>
                </a:solidFill>
              </a:rPr>
              <a:t>, </a:t>
            </a:r>
            <a:r>
              <a:rPr b="1" dirty="0" err="1" i="1" lang="ru-RU" sz="3600">
                <a:solidFill>
                  <a:srgbClr val="FF0000"/>
                </a:solidFill>
              </a:rPr>
              <a:t>җире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гел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чәчәк</a:t>
            </a:r>
            <a:r>
              <a:rPr b="1" dirty="0" i="1" lang="ru-RU" sz="3600">
                <a:solidFill>
                  <a:srgbClr val="FF0000"/>
                </a:solidFill>
              </a:rPr>
              <a:t>.</a:t>
            </a:r>
          </a:p>
          <a:p>
            <a:r>
              <a:rPr b="1" dirty="0" i="1" lang="ru-RU" smtClean="0" sz="3600">
                <a:solidFill>
                  <a:srgbClr val="FF0000"/>
                </a:solidFill>
              </a:rPr>
              <a:t>     </a:t>
            </a:r>
            <a:r>
              <a:rPr b="1" dirty="0" err="1" i="1" lang="ru-RU" smtClean="0" sz="3600">
                <a:solidFill>
                  <a:srgbClr val="FF0000"/>
                </a:solidFill>
              </a:rPr>
              <a:t>Һәммәбезгә</a:t>
            </a:r>
            <a:r>
              <a:rPr b="1" dirty="0" i="1" lang="ru-RU" smtClean="0" sz="3600">
                <a:solidFill>
                  <a:srgbClr val="FF0000"/>
                </a:solidFill>
              </a:rPr>
              <a:t> </a:t>
            </a:r>
            <a:r>
              <a:rPr b="1" dirty="0" i="1" lang="ru-RU" sz="3600">
                <a:solidFill>
                  <a:srgbClr val="FF0000"/>
                </a:solidFill>
              </a:rPr>
              <a:t>- </a:t>
            </a:r>
            <a:r>
              <a:rPr b="1" dirty="0" err="1" i="1" lang="ru-RU" sz="3600">
                <a:solidFill>
                  <a:srgbClr val="FF0000"/>
                </a:solidFill>
              </a:rPr>
              <a:t>сезгә</a:t>
            </a:r>
            <a:r>
              <a:rPr b="1" dirty="0" i="1" lang="ru-RU" sz="3600">
                <a:solidFill>
                  <a:srgbClr val="FF0000"/>
                </a:solidFill>
              </a:rPr>
              <a:t>, </a:t>
            </a:r>
            <a:r>
              <a:rPr b="1" dirty="0" err="1" i="1" lang="ru-RU" sz="3600">
                <a:solidFill>
                  <a:srgbClr val="FF0000"/>
                </a:solidFill>
              </a:rPr>
              <a:t>безгә</a:t>
            </a:r>
            <a:r>
              <a:rPr b="1" dirty="0" i="1" lang="ru-RU" sz="3600">
                <a:solidFill>
                  <a:srgbClr val="FF0000"/>
                </a:solidFill>
              </a:rPr>
              <a:t>, </a:t>
            </a:r>
            <a:r>
              <a:rPr b="1" dirty="0" err="1" i="1" lang="ru-RU" sz="3600">
                <a:solidFill>
                  <a:srgbClr val="FF0000"/>
                </a:solidFill>
              </a:rPr>
              <a:t>илгә</a:t>
            </a:r>
            <a:endParaRPr b="1" dirty="0" i="1" lang="ru-RU" sz="3600">
              <a:solidFill>
                <a:srgbClr val="FF0000"/>
              </a:solidFill>
            </a:endParaRPr>
          </a:p>
          <a:p>
            <a:r>
              <a:rPr b="1" dirty="0" i="1" lang="ru-RU" sz="3600">
                <a:solidFill>
                  <a:srgbClr val="FF0000"/>
                </a:solidFill>
              </a:rPr>
              <a:t>     Без </a:t>
            </a:r>
            <a:r>
              <a:rPr b="1" dirty="0" err="1" i="1" lang="ru-RU" sz="3600">
                <a:solidFill>
                  <a:srgbClr val="FF0000"/>
                </a:solidFill>
              </a:rPr>
              <a:t>телибез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якты</a:t>
            </a:r>
            <a:r>
              <a:rPr b="1" dirty="0" i="1" lang="ru-RU" sz="3600">
                <a:solidFill>
                  <a:srgbClr val="FF0000"/>
                </a:solidFill>
              </a:rPr>
              <a:t> </a:t>
            </a:r>
            <a:r>
              <a:rPr b="1" dirty="0" err="1" i="1" lang="ru-RU" sz="3600">
                <a:solidFill>
                  <a:srgbClr val="FF0000"/>
                </a:solidFill>
              </a:rPr>
              <a:t>киләчәк</a:t>
            </a:r>
            <a:r>
              <a:rPr b="1" dirty="0" i="1" lang="ru-RU" sz="360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8194" name="Picture 2"/>
          <p:cNvPicPr>
            <a:picLocks noChangeArrowheads="1" noChangeAspect="1"/>
          </p:cNvPicPr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2267240" y="2996952"/>
            <a:ext cx="4609519" cy="41712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433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5000" p14:dur="250">
        <p14:reveal/>
      </p:transition>
    </mc:Choice>
    <mc:Fallback>
      <p:transition advClick="0" advTm="5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62880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 smtClean="0">
                <a:solidFill>
                  <a:srgbClr val="FF0000"/>
                </a:solidFill>
              </a:rPr>
              <a:t>Бәхетләре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булсын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җирдә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һәр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кешенең</a:t>
            </a:r>
            <a:endParaRPr lang="ru-RU" sz="4000" b="1" i="1" dirty="0">
              <a:solidFill>
                <a:srgbClr val="FF0000"/>
              </a:solidFill>
            </a:endParaRPr>
          </a:p>
          <a:p>
            <a:endParaRPr lang="ru-RU" sz="40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err="1" smtClean="0">
                <a:solidFill>
                  <a:srgbClr val="FF0000"/>
                </a:solidFill>
              </a:rPr>
              <a:t>Күге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аяз</a:t>
            </a:r>
            <a:r>
              <a:rPr lang="ru-RU" sz="4000" b="1" i="1" dirty="0">
                <a:solidFill>
                  <a:srgbClr val="FF0000"/>
                </a:solidFill>
              </a:rPr>
              <a:t>, </a:t>
            </a:r>
            <a:r>
              <a:rPr lang="ru-RU" sz="4000" b="1" i="1" dirty="0" err="1">
                <a:solidFill>
                  <a:srgbClr val="FF0000"/>
                </a:solidFill>
              </a:rPr>
              <a:t>җире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гел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чәчәк</a:t>
            </a:r>
            <a:r>
              <a:rPr lang="ru-RU" sz="4000" b="1" i="1" dirty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sz="40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err="1" smtClean="0">
                <a:solidFill>
                  <a:srgbClr val="FF0000"/>
                </a:solidFill>
              </a:rPr>
              <a:t>Һәммәбезгә</a:t>
            </a:r>
            <a:r>
              <a:rPr lang="ru-RU" sz="4000" b="1" i="1" dirty="0" smtClean="0">
                <a:solidFill>
                  <a:srgbClr val="FF0000"/>
                </a:solidFill>
              </a:rPr>
              <a:t> </a:t>
            </a:r>
            <a:r>
              <a:rPr lang="ru-RU" sz="4000" b="1" i="1" dirty="0">
                <a:solidFill>
                  <a:srgbClr val="FF0000"/>
                </a:solidFill>
              </a:rPr>
              <a:t>- </a:t>
            </a:r>
            <a:r>
              <a:rPr lang="ru-RU" sz="4000" b="1" i="1" dirty="0" err="1">
                <a:solidFill>
                  <a:srgbClr val="FF0000"/>
                </a:solidFill>
              </a:rPr>
              <a:t>сезгә</a:t>
            </a:r>
            <a:r>
              <a:rPr lang="ru-RU" sz="4000" b="1" i="1" dirty="0">
                <a:solidFill>
                  <a:srgbClr val="FF0000"/>
                </a:solidFill>
              </a:rPr>
              <a:t>, </a:t>
            </a:r>
            <a:r>
              <a:rPr lang="ru-RU" sz="4000" b="1" i="1" dirty="0" err="1">
                <a:solidFill>
                  <a:srgbClr val="FF0000"/>
                </a:solidFill>
              </a:rPr>
              <a:t>безгә</a:t>
            </a:r>
            <a:r>
              <a:rPr lang="ru-RU" sz="4000" b="1" i="1" dirty="0">
                <a:solidFill>
                  <a:srgbClr val="FF0000"/>
                </a:solidFill>
              </a:rPr>
              <a:t>, </a:t>
            </a:r>
            <a:r>
              <a:rPr lang="ru-RU" sz="4000" b="1" i="1" dirty="0" err="1">
                <a:solidFill>
                  <a:srgbClr val="FF0000"/>
                </a:solidFill>
              </a:rPr>
              <a:t>илгә</a:t>
            </a:r>
            <a:endParaRPr lang="ru-RU" sz="4000" b="1" i="1" dirty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>
                <a:solidFill>
                  <a:srgbClr val="FF0000"/>
                </a:solidFill>
              </a:rPr>
              <a:t>     </a:t>
            </a:r>
            <a:endParaRPr lang="ru-RU" sz="40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Без </a:t>
            </a:r>
            <a:r>
              <a:rPr lang="ru-RU" sz="4000" b="1" i="1" dirty="0" err="1">
                <a:solidFill>
                  <a:srgbClr val="FF0000"/>
                </a:solidFill>
              </a:rPr>
              <a:t>телибез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якты</a:t>
            </a:r>
            <a:r>
              <a:rPr lang="ru-RU" sz="4000" b="1" i="1" dirty="0">
                <a:solidFill>
                  <a:srgbClr val="FF0000"/>
                </a:solidFill>
              </a:rPr>
              <a:t> </a:t>
            </a:r>
            <a:r>
              <a:rPr lang="ru-RU" sz="4000" b="1" i="1" dirty="0" err="1">
                <a:solidFill>
                  <a:srgbClr val="FF0000"/>
                </a:solidFill>
              </a:rPr>
              <a:t>киләчәк</a:t>
            </a:r>
            <a:r>
              <a:rPr lang="ru-RU" sz="4000" b="1" i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fs00.infourok.ru/images/doc/173/198510/img15.jpg" id="4" name="Рисунок 3"/>
          <p:cNvPicPr/>
          <p:nvPr/>
        </p:nvPicPr>
        <p:blipFill rotWithShape="1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67544" y="1340768"/>
            <a:ext cx="8445446" cy="5112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3357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8000" p14:dur="250">
        <p14:reveal/>
      </p:transition>
    </mc:Choice>
    <mc:Fallback>
      <p:transition advClick="0" advTm="8000">
        <p:fade/>
      </p:transition>
    </mc:Fallback>
  </mc:AlternateContent>
  <p:timing>
    <p:tnLst>
      <p:par>
        <p:cTn dur="indefinite" id="1" nodeType="tmRoot" restart="never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err="1">
                <a:solidFill>
                  <a:srgbClr val="FF0000"/>
                </a:solidFill>
              </a:rPr>
              <a:t>Игелек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җирдә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ятмый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196753"/>
            <a:ext cx="6228184" cy="41044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3000" b="1" dirty="0" smtClean="0"/>
          </a:p>
          <a:p>
            <a:pPr marL="0" indent="0">
              <a:buNone/>
            </a:pPr>
            <a:r>
              <a:rPr lang="ru-RU" sz="3000" b="1" dirty="0" err="1" smtClean="0"/>
              <a:t>Барыбыз</a:t>
            </a:r>
            <a:r>
              <a:rPr lang="ru-RU" sz="3000" b="1" dirty="0" smtClean="0"/>
              <a:t> </a:t>
            </a:r>
            <a:r>
              <a:rPr lang="ru-RU" sz="3000" b="1" dirty="0"/>
              <a:t>да </a:t>
            </a:r>
            <a:r>
              <a:rPr lang="ru-RU" sz="3000" b="1" dirty="0" err="1"/>
              <a:t>яхшылыкка</a:t>
            </a:r>
            <a:r>
              <a:rPr lang="ru-RU" sz="3000" b="1" dirty="0"/>
              <a:t> </a:t>
            </a:r>
            <a:r>
              <a:rPr lang="ru-RU" sz="3000" b="1" dirty="0" err="1"/>
              <a:t>мохтаҗ</a:t>
            </a:r>
            <a:endParaRPr lang="ru-RU" sz="3000" b="1" dirty="0"/>
          </a:p>
          <a:p>
            <a:pPr marL="0" indent="0">
              <a:buNone/>
            </a:pPr>
            <a:endParaRPr lang="ru-RU" sz="3000" b="1" dirty="0" smtClean="0"/>
          </a:p>
          <a:p>
            <a:pPr marL="0" indent="0">
              <a:buNone/>
            </a:pPr>
            <a:r>
              <a:rPr lang="ru-RU" sz="3000" b="1" dirty="0" err="1" smtClean="0"/>
              <a:t>Бу</a:t>
            </a:r>
            <a:r>
              <a:rPr lang="ru-RU" sz="3000" b="1" dirty="0" smtClean="0"/>
              <a:t> </a:t>
            </a:r>
            <a:r>
              <a:rPr lang="ru-RU" sz="3000" b="1" dirty="0" err="1"/>
              <a:t>заманда</a:t>
            </a:r>
            <a:r>
              <a:rPr lang="ru-RU" sz="3000" b="1" dirty="0"/>
              <a:t> </a:t>
            </a:r>
            <a:r>
              <a:rPr lang="ru-RU" sz="3000" b="1" dirty="0" err="1"/>
              <a:t>бигрәк</a:t>
            </a:r>
            <a:r>
              <a:rPr lang="ru-RU" sz="3000" b="1" dirty="0"/>
              <a:t> </a:t>
            </a:r>
            <a:r>
              <a:rPr lang="ru-RU" sz="3000" b="1" dirty="0" err="1"/>
              <a:t>тә</a:t>
            </a:r>
            <a:r>
              <a:rPr lang="ru-RU" sz="3000" b="1" dirty="0"/>
              <a:t>.</a:t>
            </a:r>
          </a:p>
          <a:p>
            <a:pPr marL="0" indent="0">
              <a:buNone/>
            </a:pPr>
            <a:endParaRPr lang="ru-RU" sz="3000" b="1" dirty="0" smtClean="0"/>
          </a:p>
          <a:p>
            <a:pPr marL="0" indent="0">
              <a:buNone/>
            </a:pPr>
            <a:r>
              <a:rPr lang="ru-RU" sz="3000" b="1" dirty="0" err="1" smtClean="0"/>
              <a:t>Яхшылыкны</a:t>
            </a:r>
            <a:r>
              <a:rPr lang="ru-RU" sz="3000" b="1" dirty="0" smtClean="0"/>
              <a:t> </a:t>
            </a:r>
            <a:r>
              <a:rPr lang="ru-RU" sz="3000" b="1" dirty="0" err="1"/>
              <a:t>эшләү</a:t>
            </a:r>
            <a:r>
              <a:rPr lang="ru-RU" sz="3000" b="1" dirty="0"/>
              <a:t> </a:t>
            </a:r>
            <a:r>
              <a:rPr lang="ru-RU" sz="3000" b="1" dirty="0" err="1"/>
              <a:t>җиңел</a:t>
            </a:r>
            <a:r>
              <a:rPr lang="ru-RU" sz="3000" b="1" dirty="0"/>
              <a:t> </a:t>
            </a:r>
            <a:r>
              <a:rPr lang="ru-RU" sz="3000" b="1" dirty="0" err="1"/>
              <a:t>түгел</a:t>
            </a:r>
            <a:r>
              <a:rPr lang="ru-RU" sz="3000" b="1" dirty="0"/>
              <a:t>,</a:t>
            </a:r>
          </a:p>
          <a:p>
            <a:pPr marL="0" indent="0">
              <a:buNone/>
            </a:pPr>
            <a:endParaRPr lang="ru-RU" sz="3000" b="1" dirty="0" smtClean="0"/>
          </a:p>
          <a:p>
            <a:pPr marL="0" indent="0">
              <a:buNone/>
            </a:pPr>
            <a:r>
              <a:rPr lang="ru-RU" sz="3000" b="1" dirty="0" smtClean="0"/>
              <a:t>Ә </a:t>
            </a:r>
            <a:r>
              <a:rPr lang="ru-RU" sz="3000" b="1" dirty="0" err="1"/>
              <a:t>эшләргә</a:t>
            </a:r>
            <a:r>
              <a:rPr lang="ru-RU" sz="3000" b="1" dirty="0"/>
              <a:t> </a:t>
            </a:r>
            <a:r>
              <a:rPr lang="ru-RU" sz="3000" b="1" dirty="0" err="1"/>
              <a:t>кирәк</a:t>
            </a:r>
            <a:r>
              <a:rPr lang="ru-RU" sz="3000" b="1" dirty="0"/>
              <a:t>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608" y="2276872"/>
            <a:ext cx="3456888" cy="4588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9944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ioner.do.am/_nw/0/360555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7775"/>
            <a:ext cx="8136904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2707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kkk45meridian.ucoz.com/tolerantnost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7" cy="6120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1040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5000">
        <p14:reveal/>
      </p:transition>
    </mc:Choice>
    <mc:Fallback>
      <p:transition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/>
              <a:t> </a:t>
            </a:r>
            <a:r>
              <a:rPr lang="ru-RU" sz="2600" dirty="0" smtClean="0">
                <a:solidFill>
                  <a:srgbClr val="FF0000"/>
                </a:solidFill>
              </a:rPr>
              <a:t>Сер </a:t>
            </a:r>
            <a:r>
              <a:rPr lang="ru-RU" sz="2600" dirty="0" err="1">
                <a:solidFill>
                  <a:srgbClr val="FF0000"/>
                </a:solidFill>
              </a:rPr>
              <a:t>түгел</a:t>
            </a:r>
            <a:r>
              <a:rPr lang="ru-RU" sz="2600" dirty="0">
                <a:solidFill>
                  <a:srgbClr val="FF0000"/>
                </a:solidFill>
              </a:rPr>
              <a:t>, </a:t>
            </a:r>
            <a:r>
              <a:rPr lang="ru-RU" sz="2600" dirty="0" err="1">
                <a:solidFill>
                  <a:srgbClr val="FF0000"/>
                </a:solidFill>
              </a:rPr>
              <a:t>ярдәм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һәм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таяныч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һәрбер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кешегә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кирәк</a:t>
            </a:r>
            <a:r>
              <a:rPr lang="ru-RU" sz="2600" dirty="0">
                <a:solidFill>
                  <a:srgbClr val="FF0000"/>
                </a:solidFill>
              </a:rPr>
              <a:t>, </a:t>
            </a:r>
            <a:r>
              <a:rPr lang="ru-RU" sz="2600" dirty="0" err="1" smtClean="0">
                <a:solidFill>
                  <a:srgbClr val="FF0000"/>
                </a:solidFill>
              </a:rPr>
              <a:t>әмма</a:t>
            </a:r>
            <a:endParaRPr lang="ru-RU" sz="2600" dirty="0" smtClean="0">
              <a:solidFill>
                <a:srgbClr val="FF0000"/>
              </a:solidFill>
            </a:endParaRPr>
          </a:p>
          <a:p>
            <a:pPr algn="just"/>
            <a:endParaRPr lang="ru-RU" sz="2600" dirty="0">
              <a:solidFill>
                <a:srgbClr val="FF0000"/>
              </a:solidFill>
            </a:endParaRPr>
          </a:p>
          <a:p>
            <a:pPr algn="just"/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err="1" smtClean="0">
                <a:solidFill>
                  <a:srgbClr val="FF0000"/>
                </a:solidFill>
              </a:rPr>
              <a:t>мөмкинлекләре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чикләнгәннәр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өчен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бу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аеруча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 smtClean="0">
                <a:solidFill>
                  <a:srgbClr val="FF0000"/>
                </a:solidFill>
              </a:rPr>
              <a:t>мөһим</a:t>
            </a:r>
            <a:r>
              <a:rPr lang="ru-RU" sz="2600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endParaRPr lang="ru-RU" sz="2600" dirty="0" smtClean="0">
              <a:solidFill>
                <a:srgbClr val="FF0000"/>
              </a:solidFill>
            </a:endParaRPr>
          </a:p>
          <a:p>
            <a:pPr algn="just"/>
            <a:r>
              <a:rPr lang="ru-RU" sz="2600" dirty="0" err="1" smtClean="0">
                <a:solidFill>
                  <a:srgbClr val="FF0000"/>
                </a:solidFill>
              </a:rPr>
              <a:t>Яныңда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дусларың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булганда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үз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 smtClean="0">
                <a:solidFill>
                  <a:srgbClr val="FF0000"/>
                </a:solidFill>
              </a:rPr>
              <a:t>мәнфәгатьләреңне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err="1" smtClean="0">
                <a:solidFill>
                  <a:srgbClr val="FF0000"/>
                </a:solidFill>
              </a:rPr>
              <a:t>яклау</a:t>
            </a:r>
            <a:r>
              <a:rPr lang="ru-RU" sz="2600" dirty="0" smtClean="0">
                <a:solidFill>
                  <a:srgbClr val="FF0000"/>
                </a:solidFill>
              </a:rPr>
              <a:t>,</a:t>
            </a:r>
          </a:p>
          <a:p>
            <a:pPr algn="just"/>
            <a:endParaRPr lang="ru-RU" sz="2600" dirty="0">
              <a:solidFill>
                <a:srgbClr val="FF0000"/>
              </a:solidFill>
            </a:endParaRPr>
          </a:p>
          <a:p>
            <a:pPr algn="just"/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күп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нәрсәгә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сәләтле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икәнеңне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раслау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smtClean="0">
                <a:solidFill>
                  <a:srgbClr val="FF0000"/>
                </a:solidFill>
              </a:rPr>
              <a:t> да </a:t>
            </a:r>
            <a:r>
              <a:rPr lang="ru-RU" sz="2600" dirty="0" err="1" smtClean="0">
                <a:solidFill>
                  <a:srgbClr val="FF0000"/>
                </a:solidFill>
              </a:rPr>
              <a:t>җиңелрәк</a:t>
            </a:r>
            <a:r>
              <a:rPr lang="ru-RU" sz="2600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endParaRPr lang="ru-RU" sz="2600" dirty="0" smtClean="0">
              <a:solidFill>
                <a:srgbClr val="FF0000"/>
              </a:solidFill>
            </a:endParaRPr>
          </a:p>
          <a:p>
            <a:pPr algn="just"/>
            <a:r>
              <a:rPr lang="ru-RU" sz="2600" dirty="0" smtClean="0">
                <a:solidFill>
                  <a:srgbClr val="FF0000"/>
                </a:solidFill>
              </a:rPr>
              <a:t>     </a:t>
            </a:r>
            <a:r>
              <a:rPr lang="ru-RU" sz="2600" dirty="0" err="1" smtClean="0">
                <a:solidFill>
                  <a:srgbClr val="FF0000"/>
                </a:solidFill>
              </a:rPr>
              <a:t>Аларның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мөмкинлеләре</a:t>
            </a:r>
            <a:r>
              <a:rPr lang="ru-RU" sz="2600" dirty="0">
                <a:solidFill>
                  <a:srgbClr val="FF0000"/>
                </a:solidFill>
              </a:rPr>
              <a:t> чикле, </a:t>
            </a:r>
            <a:r>
              <a:rPr lang="ru-RU" sz="2600" dirty="0" err="1">
                <a:solidFill>
                  <a:srgbClr val="FF0000"/>
                </a:solidFill>
              </a:rPr>
              <a:t>әмма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үз-үзен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күрсәтү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endParaRPr lang="ru-RU" sz="2600" dirty="0" smtClean="0">
              <a:solidFill>
                <a:srgbClr val="FF0000"/>
              </a:solidFill>
            </a:endParaRPr>
          </a:p>
          <a:p>
            <a:pPr algn="just"/>
            <a:endParaRPr lang="ru-RU" sz="2600" dirty="0">
              <a:solidFill>
                <a:srgbClr val="FF0000"/>
              </a:solidFill>
            </a:endParaRPr>
          </a:p>
          <a:p>
            <a:pPr algn="just"/>
            <a:r>
              <a:rPr lang="ru-RU" sz="2600" dirty="0" err="1" smtClean="0">
                <a:solidFill>
                  <a:srgbClr val="FF0000"/>
                </a:solidFill>
              </a:rPr>
              <a:t>омтылышлары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бик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көчле</a:t>
            </a:r>
            <a:r>
              <a:rPr lang="ru-RU" sz="2600" dirty="0">
                <a:solidFill>
                  <a:srgbClr val="FF0000"/>
                </a:solidFill>
              </a:rPr>
              <a:t>. </a:t>
            </a:r>
            <a:r>
              <a:rPr lang="ru-RU" sz="2600" dirty="0" err="1">
                <a:solidFill>
                  <a:srgbClr val="FF0000"/>
                </a:solidFill>
              </a:rPr>
              <a:t>Дөрестән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дә</a:t>
            </a:r>
            <a:r>
              <a:rPr lang="ru-RU" sz="2600" dirty="0">
                <a:solidFill>
                  <a:srgbClr val="FF0000"/>
                </a:solidFill>
              </a:rPr>
              <a:t>, </a:t>
            </a:r>
            <a:r>
              <a:rPr lang="ru-RU" sz="2600" dirty="0" err="1">
                <a:solidFill>
                  <a:srgbClr val="FF0000"/>
                </a:solidFill>
              </a:rPr>
              <a:t>аларның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һәрбер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endParaRPr lang="ru-RU" sz="2600" dirty="0" smtClean="0">
              <a:solidFill>
                <a:srgbClr val="FF0000"/>
              </a:solidFill>
            </a:endParaRPr>
          </a:p>
          <a:p>
            <a:pPr algn="just"/>
            <a:endParaRPr lang="ru-RU" sz="2600" dirty="0">
              <a:solidFill>
                <a:srgbClr val="FF0000"/>
              </a:solidFill>
            </a:endParaRPr>
          </a:p>
          <a:p>
            <a:pPr algn="just"/>
            <a:r>
              <a:rPr lang="ru-RU" sz="2600" dirty="0" err="1" smtClean="0">
                <a:solidFill>
                  <a:srgbClr val="FF0000"/>
                </a:solidFill>
              </a:rPr>
              <a:t>хәрәкәте</a:t>
            </a:r>
            <a:r>
              <a:rPr lang="ru-RU" sz="2600" dirty="0">
                <a:solidFill>
                  <a:srgbClr val="FF0000"/>
                </a:solidFill>
              </a:rPr>
              <a:t>, </a:t>
            </a:r>
            <a:r>
              <a:rPr lang="ru-RU" sz="2600" dirty="0" err="1">
                <a:solidFill>
                  <a:srgbClr val="FF0000"/>
                </a:solidFill>
              </a:rPr>
              <a:t>авазы</a:t>
            </a:r>
            <a:r>
              <a:rPr lang="ru-RU" sz="2600" dirty="0">
                <a:solidFill>
                  <a:srgbClr val="FF0000"/>
                </a:solidFill>
              </a:rPr>
              <a:t>, </a:t>
            </a:r>
            <a:r>
              <a:rPr lang="ru-RU" sz="2600" dirty="0" err="1">
                <a:solidFill>
                  <a:srgbClr val="FF0000"/>
                </a:solidFill>
              </a:rPr>
              <a:t>сүзе</a:t>
            </a:r>
            <a:r>
              <a:rPr lang="ru-RU" sz="2600" dirty="0">
                <a:solidFill>
                  <a:srgbClr val="FF0000"/>
                </a:solidFill>
              </a:rPr>
              <a:t> – </a:t>
            </a:r>
            <a:r>
              <a:rPr lang="ru-RU" sz="2600" dirty="0" err="1">
                <a:solidFill>
                  <a:srgbClr val="FF0000"/>
                </a:solidFill>
              </a:rPr>
              <a:t>ул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бик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зур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хезмәт</a:t>
            </a:r>
            <a:r>
              <a:rPr lang="ru-RU" sz="2600" dirty="0">
                <a:solidFill>
                  <a:srgbClr val="FF0000"/>
                </a:solidFill>
              </a:rPr>
              <a:t>, </a:t>
            </a:r>
            <a:r>
              <a:rPr lang="ru-RU" sz="2600" dirty="0" err="1">
                <a:solidFill>
                  <a:srgbClr val="FF0000"/>
                </a:solidFill>
              </a:rPr>
              <a:t>түземлек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һәм</a:t>
            </a:r>
            <a:r>
              <a:rPr lang="ru-RU" sz="2600" dirty="0">
                <a:solidFill>
                  <a:srgbClr val="FF0000"/>
                </a:solidFill>
              </a:rPr>
              <a:t> </a:t>
            </a:r>
            <a:endParaRPr lang="ru-RU" sz="2600" dirty="0" smtClean="0">
              <a:solidFill>
                <a:srgbClr val="FF0000"/>
              </a:solidFill>
            </a:endParaRPr>
          </a:p>
          <a:p>
            <a:pPr algn="just"/>
            <a:endParaRPr lang="ru-RU" sz="2600" dirty="0">
              <a:solidFill>
                <a:srgbClr val="FF0000"/>
              </a:solidFill>
            </a:endParaRPr>
          </a:p>
          <a:p>
            <a:pPr algn="just"/>
            <a:r>
              <a:rPr lang="ru-RU" sz="2600" dirty="0" err="1" smtClean="0">
                <a:solidFill>
                  <a:srgbClr val="FF0000"/>
                </a:solidFill>
              </a:rPr>
              <a:t>сабырлык</a:t>
            </a:r>
            <a:r>
              <a:rPr lang="ru-RU" sz="2600" dirty="0" smtClean="0">
                <a:solidFill>
                  <a:srgbClr val="FF0000"/>
                </a:solidFill>
              </a:rPr>
              <a:t> </a:t>
            </a:r>
            <a:r>
              <a:rPr lang="ru-RU" sz="2600" dirty="0" err="1">
                <a:solidFill>
                  <a:srgbClr val="FF0000"/>
                </a:solidFill>
              </a:rPr>
              <a:t>нәтиҗәсе</a:t>
            </a:r>
            <a:r>
              <a:rPr lang="ru-RU" sz="26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2812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10000">
        <p14:reveal/>
      </p:transition>
    </mc:Choice>
    <mc:Fallback>
      <p:transition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828092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 smtClean="0"/>
              <a:t> </a:t>
            </a:r>
            <a:endParaRPr lang="ru-RU" sz="2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sz="4000" dirty="0" err="1" smtClean="0">
                <a:solidFill>
                  <a:srgbClr val="002060"/>
                </a:solidFill>
              </a:rPr>
              <a:t>Безне</a:t>
            </a:r>
            <a:r>
              <a:rPr lang="tt-RU" sz="4000" dirty="0" smtClean="0">
                <a:solidFill>
                  <a:srgbClr val="002060"/>
                </a:solidFill>
              </a:rPr>
              <a:t>ң дустыбыз Җәмил </a:t>
            </a:r>
            <a:r>
              <a:rPr lang="en-US" sz="4000" dirty="0" smtClean="0">
                <a:solidFill>
                  <a:srgbClr val="002060"/>
                </a:solidFill>
              </a:rPr>
              <a:t>IV</a:t>
            </a:r>
            <a:r>
              <a:rPr lang="tt-RU" sz="4000" dirty="0" smtClean="0">
                <a:solidFill>
                  <a:srgbClr val="002060"/>
                </a:solidFill>
              </a:rPr>
              <a:t> сыйныфта укый.Ул күп белергә, бар нәрсәдән дә хәбәрдар булырга ярата. 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tt-RU" sz="4000" dirty="0" smtClean="0">
                <a:solidFill>
                  <a:srgbClr val="002060"/>
                </a:solidFill>
              </a:rPr>
              <a:t>Яттан бик күп шигыр</a:t>
            </a:r>
            <a:r>
              <a:rPr lang="ru-RU" sz="4000" dirty="0" err="1" smtClean="0">
                <a:solidFill>
                  <a:srgbClr val="002060"/>
                </a:solidFill>
              </a:rPr>
              <a:t>ьл</a:t>
            </a:r>
            <a:r>
              <a:rPr lang="tt-RU" sz="4000" dirty="0" smtClean="0">
                <a:solidFill>
                  <a:srgbClr val="002060"/>
                </a:solidFill>
              </a:rPr>
              <a:t>әр белә.   Хикәяләрнең, әкият-ләрнең эчтәлекләрен сөйләргә , матема-тикадан мисаллар чишәргә ярата.</a:t>
            </a:r>
            <a:br>
              <a:rPr lang="tt-RU" sz="4000" dirty="0" smtClean="0">
                <a:solidFill>
                  <a:srgbClr val="002060"/>
                </a:solidFill>
              </a:rPr>
            </a:br>
            <a:r>
              <a:rPr lang="tt-RU" sz="4000" dirty="0" smtClean="0">
                <a:solidFill>
                  <a:srgbClr val="002060"/>
                </a:solidFill>
              </a:rPr>
              <a:t>      Без Җәмил дустыбыз янына еш бара-быз.Үзебезнең укуларыбыз,мәктәп яңа-лыкларыбыз белән таныштырып бара-быз. Ул үзе дә бездә еш кунак була.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687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10000">
        <p14:reveal/>
      </p:transition>
    </mc:Choice>
    <mc:Fallback>
      <p:transition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340</Words>
  <Application>Microsoft Office PowerPoint</Application>
  <PresentationFormat>Экран (4:3)</PresentationFormat>
  <Paragraphs>75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XVIII Международный фестиваль    «Детство без границ»  Конкурс компьютерных презентаций  «За Родину, добро и справедливость»</vt:lpstr>
      <vt:lpstr>Җылы җил боз эретә,җылы  сүз җанны эретә </vt:lpstr>
      <vt:lpstr>Презентация PowerPoint</vt:lpstr>
      <vt:lpstr>Презентация PowerPoint</vt:lpstr>
      <vt:lpstr>Игелек җирдә ятмый</vt:lpstr>
      <vt:lpstr>Презентация PowerPoint</vt:lpstr>
      <vt:lpstr>Презентация PowerPoint</vt:lpstr>
      <vt:lpstr>Презентация PowerPoint</vt:lpstr>
      <vt:lpstr>    Безнең дустыбыз Җәмил IV сыйныфта укый.Ул күп белергә, бар нәрсәдән дә хәбәрдар булырга ярата.  Яттан бик күп шигырьләр белә.   Хикәяләрнең, әкият-ләрнең эчтәлекләрен сөйләргә , матема-тикадан мисаллар чишәргә ярата.       Без Җәмил дустыбыз янына еш бара-быз.Үзебезнең укуларыбыз,мәктәп яңа-лыкларыбыз белән таныштырып бара-быз. Ул үзе дә бездә еш кунак була.</vt:lpstr>
      <vt:lpstr>    </vt:lpstr>
      <vt:lpstr>Игелекле эшнең иртәсе киче юк</vt:lpstr>
      <vt:lpstr>Презентация PowerPoint</vt:lpstr>
      <vt:lpstr>Дустыбыз Җәмил янына киттек!</vt:lpstr>
      <vt:lpstr>Презентация PowerPoint</vt:lpstr>
      <vt:lpstr>Дустыбызны бәйрәм белән котладык</vt:lpstr>
      <vt:lpstr> Матур киемнәр киеп, Йөрибез җырлап- биеп. Атадык без бу бәйрәмне Дуслык бәйрәме, диеп. </vt:lpstr>
      <vt:lpstr>Бигрәк тәмле күренә....</vt:lpstr>
      <vt:lpstr>Укудагы уңышлары белән дә танышып барабыз</vt:lpstr>
      <vt:lpstr> Мәхтүмә апа мине бик күп нәрсәләргә өйрәтте...</vt:lpstr>
      <vt:lpstr>Уйныйк әле, җырлыйк әле Биик әле күп итеп. Безнең бәйрәм кичәбезне  Сагынып сөйләрлек итеп. </vt:lpstr>
      <vt:lpstr>  Җырлар тыңлыйк, җырлыйк, отыйк, Җыр күңелне җылыта. Әйдә, җырлап яшик, дуслар, Җыр дуслыкны ныгыта.  </vt:lpstr>
      <vt:lpstr>Җәмил безне “Уңыш бәйрәменә” чакырды</vt:lpstr>
      <vt:lpstr>Яшелчәләрдән бик күп нәрсәләр ясап була...кы-зыык!</vt:lpstr>
      <vt:lpstr>Җәмил кошларны да бик ярата.</vt:lpstr>
      <vt:lpstr>  Дустыбыз күп белергә дә омтыла </vt:lpstr>
      <vt:lpstr>Хуш киләсең,Яңа ел!</vt:lpstr>
      <vt:lpstr>Саф һавада йөрү җанга,тәнгә рәхәт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Альфия</cp:lastModifiedBy>
  <cp:revision>86</cp:revision>
  <dcterms:created xsi:type="dcterms:W3CDTF">2013-01-06T18:32:13Z</dcterms:created>
  <dcterms:modified xsi:type="dcterms:W3CDTF">2016-01-29T08:59:37Z</dcterms:modified>
</cp:coreProperties>
</file>